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6"/>
  </p:notesMasterIdLst>
  <p:sldIdLst>
    <p:sldId id="256" r:id="rId2"/>
    <p:sldId id="257" r:id="rId3"/>
    <p:sldId id="258" r:id="rId4"/>
    <p:sldId id="260" r:id="rId5"/>
    <p:sldId id="338" r:id="rId6"/>
    <p:sldId id="337" r:id="rId7"/>
    <p:sldId id="264" r:id="rId8"/>
    <p:sldId id="271" r:id="rId9"/>
    <p:sldId id="333" r:id="rId10"/>
    <p:sldId id="306" r:id="rId11"/>
    <p:sldId id="343" r:id="rId12"/>
    <p:sldId id="309" r:id="rId13"/>
    <p:sldId id="310" r:id="rId14"/>
    <p:sldId id="311" r:id="rId15"/>
    <p:sldId id="342" r:id="rId16"/>
    <p:sldId id="341" r:id="rId17"/>
    <p:sldId id="344" r:id="rId18"/>
    <p:sldId id="290" r:id="rId19"/>
    <p:sldId id="299" r:id="rId20"/>
    <p:sldId id="297" r:id="rId21"/>
    <p:sldId id="330" r:id="rId22"/>
    <p:sldId id="345" r:id="rId23"/>
    <p:sldId id="314" r:id="rId24"/>
    <p:sldId id="312" r:id="rId25"/>
    <p:sldId id="340" r:id="rId26"/>
    <p:sldId id="339" r:id="rId27"/>
    <p:sldId id="277" r:id="rId28"/>
    <p:sldId id="269" r:id="rId29"/>
    <p:sldId id="289" r:id="rId30"/>
    <p:sldId id="327" r:id="rId31"/>
    <p:sldId id="291" r:id="rId32"/>
    <p:sldId id="292" r:id="rId33"/>
    <p:sldId id="293" r:id="rId34"/>
    <p:sldId id="296" r:id="rId35"/>
  </p:sldIdLst>
  <p:sldSz cx="12192000" cy="6858000"/>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99"/>
    <a:srgbClr val="94FF94"/>
    <a:srgbClr val="FFFFFF"/>
    <a:srgbClr val="0000FF"/>
    <a:srgbClr val="FFFF00"/>
    <a:srgbClr val="FF9900"/>
    <a:srgbClr val="000066"/>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0563" autoAdjust="0"/>
  </p:normalViewPr>
  <p:slideViewPr>
    <p:cSldViewPr>
      <p:cViewPr varScale="1">
        <p:scale>
          <a:sx n="97" d="100"/>
          <a:sy n="97" d="100"/>
        </p:scale>
        <p:origin x="102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219" y="0"/>
            <a:ext cx="3962400" cy="344488"/>
          </a:xfrm>
          <a:prstGeom prst="rect">
            <a:avLst/>
          </a:prstGeom>
        </p:spPr>
        <p:txBody>
          <a:bodyPr vert="horz" lIns="91440" tIns="45720" rIns="91440" bIns="45720" rtlCol="0"/>
          <a:lstStyle>
            <a:lvl1pPr algn="r">
              <a:defRPr sz="1200"/>
            </a:lvl1pPr>
          </a:lstStyle>
          <a:p>
            <a:fld id="{9887E048-1F6E-4B63-A818-8E5E8D6B622F}" type="datetimeFigureOut">
              <a:rPr lang="en-US" smtClean="0"/>
              <a:t>8/5/2024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4"/>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4"/>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219" y="6513514"/>
            <a:ext cx="3962400" cy="344487"/>
          </a:xfrm>
          <a:prstGeom prst="rect">
            <a:avLst/>
          </a:prstGeom>
        </p:spPr>
        <p:txBody>
          <a:bodyPr vert="horz" lIns="91440" tIns="45720" rIns="91440" bIns="45720" rtlCol="0" anchor="b"/>
          <a:lstStyle>
            <a:lvl1pPr algn="r">
              <a:defRPr sz="1200"/>
            </a:lvl1pPr>
          </a:lstStyle>
          <a:p>
            <a:fld id="{34091AA1-F125-4FD3-B5C5-9297A83737DE}" type="slidenum">
              <a:rPr lang="en-US" smtClean="0"/>
              <a:t>‹#›</a:t>
            </a:fld>
            <a:endParaRPr lang="en-US" dirty="0"/>
          </a:p>
        </p:txBody>
      </p:sp>
    </p:spTree>
    <p:extLst>
      <p:ext uri="{BB962C8B-B14F-4D97-AF65-F5344CB8AC3E}">
        <p14:creationId xmlns:p14="http://schemas.microsoft.com/office/powerpoint/2010/main" val="249601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ow.uscgaux.info/content.php?unit=BX-GROUP&amp;category=guides-and-handbook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ow.uscgaux.info/content.php?unit=BX-GROUP&amp;category=guides-and-handbook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ow.uscgaux.info/content.php?unit=BX-GROUP&amp;category=guides-and-handbook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w.uscgaux.info/content.php?unit=BX-GROUP&amp;category=guides-and-handbook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w.uscgaux.info/content.php?unit=BX-GROUP&amp;category=guides-and-handbook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members.</a:t>
            </a:r>
          </a:p>
        </p:txBody>
      </p:sp>
      <p:sp>
        <p:nvSpPr>
          <p:cNvPr id="4" name="Slide Number Placeholder 3"/>
          <p:cNvSpPr>
            <a:spLocks noGrp="1"/>
          </p:cNvSpPr>
          <p:nvPr>
            <p:ph type="sldNum" sz="quarter" idx="5"/>
          </p:nvPr>
        </p:nvSpPr>
        <p:spPr/>
        <p:txBody>
          <a:bodyPr/>
          <a:lstStyle/>
          <a:p>
            <a:fld id="{34091AA1-F125-4FD3-B5C5-9297A83737DE}" type="slidenum">
              <a:rPr lang="en-US" smtClean="0"/>
              <a:t>3</a:t>
            </a:fld>
            <a:endParaRPr lang="en-US" dirty="0"/>
          </a:p>
        </p:txBody>
      </p:sp>
    </p:spTree>
    <p:extLst>
      <p:ext uri="{BB962C8B-B14F-4D97-AF65-F5344CB8AC3E}">
        <p14:creationId xmlns:p14="http://schemas.microsoft.com/office/powerpoint/2010/main" val="1854800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Nav and MOB must be completed both day and night for those that are night certified.</a:t>
            </a:r>
          </a:p>
        </p:txBody>
      </p:sp>
      <p:sp>
        <p:nvSpPr>
          <p:cNvPr id="4" name="Slide Number Placeholder 3"/>
          <p:cNvSpPr>
            <a:spLocks noGrp="1"/>
          </p:cNvSpPr>
          <p:nvPr>
            <p:ph type="sldNum" sz="quarter" idx="5"/>
          </p:nvPr>
        </p:nvSpPr>
        <p:spPr/>
        <p:txBody>
          <a:bodyPr/>
          <a:lstStyle/>
          <a:p>
            <a:fld id="{34091AA1-F125-4FD3-B5C5-9297A83737DE}" type="slidenum">
              <a:rPr lang="en-US" smtClean="0"/>
              <a:t>12</a:t>
            </a:fld>
            <a:endParaRPr lang="en-US" dirty="0"/>
          </a:p>
        </p:txBody>
      </p:sp>
    </p:spTree>
    <p:extLst>
      <p:ext uri="{BB962C8B-B14F-4D97-AF65-F5344CB8AC3E}">
        <p14:creationId xmlns:p14="http://schemas.microsoft.com/office/powerpoint/2010/main" val="138419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Nav and MOB must be completed both day and night for those that are night certified.</a:t>
            </a:r>
          </a:p>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13</a:t>
            </a:fld>
            <a:endParaRPr lang="en-US" dirty="0"/>
          </a:p>
        </p:txBody>
      </p:sp>
    </p:spTree>
    <p:extLst>
      <p:ext uri="{BB962C8B-B14F-4D97-AF65-F5344CB8AC3E}">
        <p14:creationId xmlns:p14="http://schemas.microsoft.com/office/powerpoint/2010/main" val="369705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Currency tasks help us maintain our skills and build our crew proficiency while enjoying our time on the water.</a:t>
            </a:r>
          </a:p>
        </p:txBody>
      </p:sp>
      <p:sp>
        <p:nvSpPr>
          <p:cNvPr id="4" name="Slide Number Placeholder 3"/>
          <p:cNvSpPr>
            <a:spLocks noGrp="1"/>
          </p:cNvSpPr>
          <p:nvPr>
            <p:ph type="sldNum" sz="quarter" idx="5"/>
          </p:nvPr>
        </p:nvSpPr>
        <p:spPr/>
        <p:txBody>
          <a:bodyPr/>
          <a:lstStyle/>
          <a:p>
            <a:fld id="{34091AA1-F125-4FD3-B5C5-9297A83737DE}" type="slidenum">
              <a:rPr lang="en-US" smtClean="0"/>
              <a:t>14</a:t>
            </a:fld>
            <a:endParaRPr lang="en-US" dirty="0"/>
          </a:p>
        </p:txBody>
      </p:sp>
    </p:spTree>
    <p:extLst>
      <p:ext uri="{BB962C8B-B14F-4D97-AF65-F5344CB8AC3E}">
        <p14:creationId xmlns:p14="http://schemas.microsoft.com/office/powerpoint/2010/main" val="83602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included in Revision C of the </a:t>
            </a:r>
            <a:r>
              <a:rPr lang="en-US" b="0" i="0" dirty="0">
                <a:solidFill>
                  <a:srgbClr val="244061"/>
                </a:solidFill>
                <a:effectLst/>
                <a:latin typeface="arial" panose="020B0604020202020204" pitchFamily="34" charset="0"/>
              </a:rPr>
              <a:t>e </a:t>
            </a:r>
            <a:r>
              <a:rPr lang="en-US" b="0" i="0" u="sng" dirty="0">
                <a:solidFill>
                  <a:srgbClr val="AA0022"/>
                </a:solidFill>
                <a:effectLst/>
                <a:latin typeface="arial" panose="020B0604020202020204" pitchFamily="34" charset="0"/>
                <a:hlinkClick r:id="rId3"/>
              </a:rPr>
              <a:t>Auxiliary Boat Crew Qualification Handbook, ABQH 16794.52 (series) or Auxiliary Training Handbook – Boat Crew. 16794.51 (series).</a:t>
            </a:r>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15</a:t>
            </a:fld>
            <a:endParaRPr lang="en-US" dirty="0"/>
          </a:p>
        </p:txBody>
      </p:sp>
    </p:spTree>
    <p:extLst>
      <p:ext uri="{BB962C8B-B14F-4D97-AF65-F5344CB8AC3E}">
        <p14:creationId xmlns:p14="http://schemas.microsoft.com/office/powerpoint/2010/main" val="92947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included in Revision C of the </a:t>
            </a:r>
            <a:r>
              <a:rPr lang="en-US" b="0" i="0" dirty="0">
                <a:solidFill>
                  <a:srgbClr val="244061"/>
                </a:solidFill>
                <a:effectLst/>
                <a:latin typeface="arial" panose="020B0604020202020204" pitchFamily="34" charset="0"/>
              </a:rPr>
              <a:t>e </a:t>
            </a:r>
            <a:r>
              <a:rPr lang="en-US" b="0" i="0" u="sng" dirty="0">
                <a:solidFill>
                  <a:srgbClr val="AA0022"/>
                </a:solidFill>
                <a:effectLst/>
                <a:latin typeface="arial" panose="020B0604020202020204" pitchFamily="34" charset="0"/>
                <a:hlinkClick r:id="rId3"/>
              </a:rPr>
              <a:t>Auxiliary Boat Crew Qualification Handbook, ABQH 16794.52 (series) and Auxiliary Training Handbook – Boat Crew. 16794.51 (series).</a:t>
            </a:r>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16</a:t>
            </a:fld>
            <a:endParaRPr lang="en-US" dirty="0"/>
          </a:p>
        </p:txBody>
      </p:sp>
    </p:spTree>
    <p:extLst>
      <p:ext uri="{BB962C8B-B14F-4D97-AF65-F5344CB8AC3E}">
        <p14:creationId xmlns:p14="http://schemas.microsoft.com/office/powerpoint/2010/main" val="136807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included in Revision C of the </a:t>
            </a:r>
            <a:r>
              <a:rPr lang="en-US" b="0" i="0" dirty="0">
                <a:solidFill>
                  <a:srgbClr val="244061"/>
                </a:solidFill>
                <a:effectLst/>
                <a:latin typeface="arial" panose="020B0604020202020204" pitchFamily="34" charset="0"/>
              </a:rPr>
              <a:t>e </a:t>
            </a:r>
            <a:r>
              <a:rPr lang="en-US" b="0" i="0" u="sng" dirty="0">
                <a:solidFill>
                  <a:srgbClr val="AA0022"/>
                </a:solidFill>
                <a:effectLst/>
                <a:latin typeface="arial" panose="020B0604020202020204" pitchFamily="34" charset="0"/>
                <a:hlinkClick r:id="rId3"/>
              </a:rPr>
              <a:t>Auxiliary Boat Crew Qualification Handbook, ABQH 16794.52 (series) and Auxiliary Training Handbook – Boat Crew. 16794.51 (series).</a:t>
            </a:r>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17</a:t>
            </a:fld>
            <a:endParaRPr lang="en-US" dirty="0"/>
          </a:p>
        </p:txBody>
      </p:sp>
    </p:spTree>
    <p:extLst>
      <p:ext uri="{BB962C8B-B14F-4D97-AF65-F5344CB8AC3E}">
        <p14:creationId xmlns:p14="http://schemas.microsoft.com/office/powerpoint/2010/main" val="366989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Calibri"/>
                <a:cs typeface="Calibri"/>
              </a:rPr>
              <a:t>REYR = Recertification </a:t>
            </a:r>
            <a:r>
              <a:rPr lang="en-US" sz="1200" dirty="0">
                <a:solidFill>
                  <a:schemeClr val="tx1"/>
                </a:solidFill>
              </a:rPr>
              <a:t>required for failure to meet Yearly Requirements</a:t>
            </a:r>
          </a:p>
          <a:p>
            <a:r>
              <a:rPr lang="en-US" sz="1200" dirty="0">
                <a:solidFill>
                  <a:schemeClr val="tx1"/>
                </a:solidFill>
              </a:rPr>
              <a:t>REWK = Recertification required for failure to attend required Workshop</a:t>
            </a:r>
          </a:p>
          <a:p>
            <a:r>
              <a:rPr lang="en-US" sz="1200" dirty="0"/>
              <a:t>If NAV 95 expires, coxswains must retake proctored NAV Rules 70</a:t>
            </a:r>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18</a:t>
            </a:fld>
            <a:endParaRPr lang="en-US" dirty="0"/>
          </a:p>
        </p:txBody>
      </p:sp>
    </p:spTree>
    <p:extLst>
      <p:ext uri="{BB962C8B-B14F-4D97-AF65-F5344CB8AC3E}">
        <p14:creationId xmlns:p14="http://schemas.microsoft.com/office/powerpoint/2010/main" val="10949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fact the new handbooks were released on February 21, 2024</a:t>
            </a:r>
          </a:p>
        </p:txBody>
      </p:sp>
      <p:sp>
        <p:nvSpPr>
          <p:cNvPr id="4" name="Slide Number Placeholder 3"/>
          <p:cNvSpPr>
            <a:spLocks noGrp="1"/>
          </p:cNvSpPr>
          <p:nvPr>
            <p:ph type="sldNum" sz="quarter" idx="5"/>
          </p:nvPr>
        </p:nvSpPr>
        <p:spPr/>
        <p:txBody>
          <a:bodyPr/>
          <a:lstStyle/>
          <a:p>
            <a:fld id="{34091AA1-F125-4FD3-B5C5-9297A83737DE}" type="slidenum">
              <a:rPr lang="en-US" smtClean="0"/>
              <a:t>19</a:t>
            </a:fld>
            <a:endParaRPr lang="en-US" dirty="0"/>
          </a:p>
        </p:txBody>
      </p:sp>
    </p:spTree>
    <p:extLst>
      <p:ext uri="{BB962C8B-B14F-4D97-AF65-F5344CB8AC3E}">
        <p14:creationId xmlns:p14="http://schemas.microsoft.com/office/powerpoint/2010/main" val="3325014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the page:  https://wow.uscgaux.info/content.php?unit=R-DEPT&amp;category=boat-crew-and-qe-resources</a:t>
            </a:r>
          </a:p>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20</a:t>
            </a:fld>
            <a:endParaRPr lang="en-US" dirty="0"/>
          </a:p>
        </p:txBody>
      </p:sp>
    </p:spTree>
    <p:extLst>
      <p:ext uri="{BB962C8B-B14F-4D97-AF65-F5344CB8AC3E}">
        <p14:creationId xmlns:p14="http://schemas.microsoft.com/office/powerpoint/2010/main" val="3599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vision and proper color vision are critical to mission safety. The video shows a simple way to ensure you  (and your shipmates) are SAFE. </a:t>
            </a:r>
          </a:p>
        </p:txBody>
      </p:sp>
      <p:sp>
        <p:nvSpPr>
          <p:cNvPr id="4" name="Slide Number Placeholder 3"/>
          <p:cNvSpPr>
            <a:spLocks noGrp="1"/>
          </p:cNvSpPr>
          <p:nvPr>
            <p:ph type="sldNum" sz="quarter" idx="5"/>
          </p:nvPr>
        </p:nvSpPr>
        <p:spPr/>
        <p:txBody>
          <a:bodyPr/>
          <a:lstStyle/>
          <a:p>
            <a:fld id="{34091AA1-F125-4FD3-B5C5-9297A83737DE}" type="slidenum">
              <a:rPr lang="en-US" smtClean="0"/>
              <a:t>21</a:t>
            </a:fld>
            <a:endParaRPr lang="en-US" dirty="0"/>
          </a:p>
        </p:txBody>
      </p:sp>
    </p:spTree>
    <p:extLst>
      <p:ext uri="{BB962C8B-B14F-4D97-AF65-F5344CB8AC3E}">
        <p14:creationId xmlns:p14="http://schemas.microsoft.com/office/powerpoint/2010/main" val="81775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4</a:t>
            </a:fld>
            <a:endParaRPr lang="en-US" dirty="0"/>
          </a:p>
        </p:txBody>
      </p:sp>
    </p:spTree>
    <p:extLst>
      <p:ext uri="{BB962C8B-B14F-4D97-AF65-F5344CB8AC3E}">
        <p14:creationId xmlns:p14="http://schemas.microsoft.com/office/powerpoint/2010/main" val="1200409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vision and proper color vision are critical to mission safety. The video shows a simple way to ensure you  (and your shipmates) are SAFE. </a:t>
            </a:r>
          </a:p>
        </p:txBody>
      </p:sp>
      <p:sp>
        <p:nvSpPr>
          <p:cNvPr id="4" name="Slide Number Placeholder 3"/>
          <p:cNvSpPr>
            <a:spLocks noGrp="1"/>
          </p:cNvSpPr>
          <p:nvPr>
            <p:ph type="sldNum" sz="quarter" idx="5"/>
          </p:nvPr>
        </p:nvSpPr>
        <p:spPr/>
        <p:txBody>
          <a:bodyPr/>
          <a:lstStyle/>
          <a:p>
            <a:fld id="{34091AA1-F125-4FD3-B5C5-9297A83737DE}" type="slidenum">
              <a:rPr lang="en-US" smtClean="0"/>
              <a:t>22</a:t>
            </a:fld>
            <a:endParaRPr lang="en-US" dirty="0"/>
          </a:p>
        </p:txBody>
      </p:sp>
    </p:spTree>
    <p:extLst>
      <p:ext uri="{BB962C8B-B14F-4D97-AF65-F5344CB8AC3E}">
        <p14:creationId xmlns:p14="http://schemas.microsoft.com/office/powerpoint/2010/main" val="2764957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the AUX OP Process Guide – Vol 1:  https://wow.uscgaux.info/Uploads_wowII/BX-GROUP/Auxiliary_Operations_Process_Guide_Volume_I-General_Surface_Master.pdf</a:t>
            </a:r>
          </a:p>
        </p:txBody>
      </p:sp>
      <p:sp>
        <p:nvSpPr>
          <p:cNvPr id="4" name="Slide Number Placeholder 3"/>
          <p:cNvSpPr>
            <a:spLocks noGrp="1"/>
          </p:cNvSpPr>
          <p:nvPr>
            <p:ph type="sldNum" sz="quarter" idx="5"/>
          </p:nvPr>
        </p:nvSpPr>
        <p:spPr/>
        <p:txBody>
          <a:bodyPr/>
          <a:lstStyle/>
          <a:p>
            <a:fld id="{34091AA1-F125-4FD3-B5C5-9297A83737DE}" type="slidenum">
              <a:rPr lang="en-US" smtClean="0"/>
              <a:t>23</a:t>
            </a:fld>
            <a:endParaRPr lang="en-US" dirty="0"/>
          </a:p>
        </p:txBody>
      </p:sp>
    </p:spTree>
    <p:extLst>
      <p:ext uri="{BB962C8B-B14F-4D97-AF65-F5344CB8AC3E}">
        <p14:creationId xmlns:p14="http://schemas.microsoft.com/office/powerpoint/2010/main" val="241292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99"/>
                </a:solidFill>
              </a:rPr>
              <a:t>Stress the safety issue related to fatigue.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99"/>
                </a:solidFill>
              </a:rPr>
              <a:t>Ref: Chapter 10 – Section L - AUX OP Process Guide: Vol I – General/Surface</a:t>
            </a:r>
          </a:p>
          <a:p>
            <a:r>
              <a:rPr lang="en-US" dirty="0"/>
              <a:t>Link to the AUX OP Process Guide – Vol 1:  https://wow.uscgaux.info/Uploads_wowII/BX-GROUP/Auxiliary_Operations_Process_Guide_Volume_I-General_Surface_Master.pdf</a:t>
            </a:r>
          </a:p>
        </p:txBody>
      </p:sp>
      <p:sp>
        <p:nvSpPr>
          <p:cNvPr id="4" name="Slide Number Placeholder 3"/>
          <p:cNvSpPr>
            <a:spLocks noGrp="1"/>
          </p:cNvSpPr>
          <p:nvPr>
            <p:ph type="sldNum" sz="quarter" idx="5"/>
          </p:nvPr>
        </p:nvSpPr>
        <p:spPr/>
        <p:txBody>
          <a:bodyPr/>
          <a:lstStyle/>
          <a:p>
            <a:fld id="{34091AA1-F125-4FD3-B5C5-9297A83737DE}" type="slidenum">
              <a:rPr lang="en-US" smtClean="0"/>
              <a:t>24</a:t>
            </a:fld>
            <a:endParaRPr lang="en-US" dirty="0"/>
          </a:p>
        </p:txBody>
      </p:sp>
    </p:spTree>
    <p:extLst>
      <p:ext uri="{BB962C8B-B14F-4D97-AF65-F5344CB8AC3E}">
        <p14:creationId xmlns:p14="http://schemas.microsoft.com/office/powerpoint/2010/main" val="2609625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26</a:t>
            </a:fld>
            <a:endParaRPr lang="en-US" dirty="0"/>
          </a:p>
        </p:txBody>
      </p:sp>
    </p:spTree>
    <p:extLst>
      <p:ext uri="{BB962C8B-B14F-4D97-AF65-F5344CB8AC3E}">
        <p14:creationId xmlns:p14="http://schemas.microsoft.com/office/powerpoint/2010/main" val="273491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AUX OP Process Guide – Vol 1 - This document provides details on how to report mishaps.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https://wow.uscgaux.info/Uploads_wowII/BX-GROUP/Auxiliary_Operations_Process_Guide_Volume_I-General_Surface_Master.pdf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Link to ALAUX 012-23 AUX Claims Process Guide – This document describes the claims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https://wow.uscgaux.info/Uploads_wowII/BX-GROUP/012_23_PROMULGATION_OF_THE_AUXILIARY_CLAIMS_PROCESS_GUIDE.pdf</a:t>
            </a:r>
          </a:p>
          <a:p>
            <a:pPr marL="0" marR="0">
              <a:spcBef>
                <a:spcPts val="0"/>
              </a:spcBef>
              <a:spcAft>
                <a:spcPts val="0"/>
              </a:spcAft>
            </a:pPr>
            <a:endPar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USCG- Safety Program Management Division (CG-1131)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New Categories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first new category is the Class E Mishap—this </a:t>
            </a:r>
            <a:r>
              <a:rPr lang="en-US" sz="18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used to be for the aviation community only</a:t>
            </a: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but now it will be defined as any Coast Guard property damage from $5,000 up to $25 thousand for all communities.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second new category is the Operational Hazard (OPHAZ) category for all communities. Operational hazards are those events or “close calls” which resulted in less than $5,000 damage or occurred without damage but had the potential to cause any damage or injury. (2022)</a:t>
            </a:r>
          </a:p>
          <a:p>
            <a:pPr marL="0" marR="0">
              <a:spcBef>
                <a:spcPts val="0"/>
              </a:spcBef>
              <a:spcAft>
                <a:spcPts val="0"/>
              </a:spcAft>
            </a:pPr>
            <a:endParaRPr lang="en-US" sz="1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p>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27</a:t>
            </a:fld>
            <a:endParaRPr lang="en-US" dirty="0"/>
          </a:p>
        </p:txBody>
      </p:sp>
    </p:spTree>
    <p:extLst>
      <p:ext uri="{BB962C8B-B14F-4D97-AF65-F5344CB8AC3E}">
        <p14:creationId xmlns:p14="http://schemas.microsoft.com/office/powerpoint/2010/main" val="2030946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very </a:t>
            </a:r>
            <a:r>
              <a:rPr lang="en-US"/>
              <a:t>embarrassing when </a:t>
            </a:r>
            <a:r>
              <a:rPr lang="en-US" dirty="0"/>
              <a:t>senior leadership is approached by the Coast Guard about an incident (good or bad) and they have no idea about the incident.</a:t>
            </a:r>
          </a:p>
        </p:txBody>
      </p:sp>
      <p:sp>
        <p:nvSpPr>
          <p:cNvPr id="4" name="Slide Number Placeholder 3"/>
          <p:cNvSpPr>
            <a:spLocks noGrp="1"/>
          </p:cNvSpPr>
          <p:nvPr>
            <p:ph type="sldNum" sz="quarter" idx="5"/>
          </p:nvPr>
        </p:nvSpPr>
        <p:spPr/>
        <p:txBody>
          <a:bodyPr/>
          <a:lstStyle/>
          <a:p>
            <a:fld id="{34091AA1-F125-4FD3-B5C5-9297A83737DE}" type="slidenum">
              <a:rPr lang="en-US" smtClean="0"/>
              <a:t>28</a:t>
            </a:fld>
            <a:endParaRPr lang="en-US" dirty="0"/>
          </a:p>
        </p:txBody>
      </p:sp>
    </p:spTree>
    <p:extLst>
      <p:ext uri="{BB962C8B-B14F-4D97-AF65-F5344CB8AC3E}">
        <p14:creationId xmlns:p14="http://schemas.microsoft.com/office/powerpoint/2010/main" val="400871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Coast Guard reimbursement examples:</a:t>
            </a:r>
          </a:p>
          <a:p>
            <a:endParaRPr lang="en-US" dirty="0"/>
          </a:p>
          <a:p>
            <a:r>
              <a:rPr lang="en-US" dirty="0"/>
              <a:t>The mount on your rudder wears out – your normal SAMA allowance has been giving you money towards this repair.</a:t>
            </a:r>
          </a:p>
          <a:p>
            <a:endParaRPr lang="en-US" dirty="0"/>
          </a:p>
          <a:p>
            <a:r>
              <a:rPr lang="en-US" dirty="0"/>
              <a:t>You hit a submerged object and your rudder is damaged – this </a:t>
            </a:r>
            <a:r>
              <a:rPr lang="en-US" b="1" dirty="0"/>
              <a:t>MAY</a:t>
            </a:r>
            <a:r>
              <a:rPr lang="en-US" dirty="0"/>
              <a:t> be cover by the Coast Guard as a separate expense.</a:t>
            </a:r>
          </a:p>
        </p:txBody>
      </p:sp>
      <p:sp>
        <p:nvSpPr>
          <p:cNvPr id="4" name="Slide Number Placeholder 3"/>
          <p:cNvSpPr>
            <a:spLocks noGrp="1"/>
          </p:cNvSpPr>
          <p:nvPr>
            <p:ph type="sldNum" sz="quarter" idx="5"/>
          </p:nvPr>
        </p:nvSpPr>
        <p:spPr/>
        <p:txBody>
          <a:bodyPr/>
          <a:lstStyle/>
          <a:p>
            <a:fld id="{34091AA1-F125-4FD3-B5C5-9297A83737DE}" type="slidenum">
              <a:rPr lang="en-US" smtClean="0"/>
              <a:t>29</a:t>
            </a:fld>
            <a:endParaRPr lang="en-US" dirty="0"/>
          </a:p>
        </p:txBody>
      </p:sp>
    </p:spTree>
    <p:extLst>
      <p:ext uri="{BB962C8B-B14F-4D97-AF65-F5344CB8AC3E}">
        <p14:creationId xmlns:p14="http://schemas.microsoft.com/office/powerpoint/2010/main" val="2075357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the Coast Guard, the Auxiliary, and yourself by knowing and following the rules for working with minors.</a:t>
            </a:r>
          </a:p>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30</a:t>
            </a:fld>
            <a:endParaRPr lang="en-US" dirty="0"/>
          </a:p>
        </p:txBody>
      </p:sp>
    </p:spTree>
    <p:extLst>
      <p:ext uri="{BB962C8B-B14F-4D97-AF65-F5344CB8AC3E}">
        <p14:creationId xmlns:p14="http://schemas.microsoft.com/office/powerpoint/2010/main" val="414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or a shipmate did something, let the Response Directorate know and they will tell all your shipmates.</a:t>
            </a:r>
          </a:p>
        </p:txBody>
      </p:sp>
      <p:sp>
        <p:nvSpPr>
          <p:cNvPr id="4" name="Slide Number Placeholder 3"/>
          <p:cNvSpPr>
            <a:spLocks noGrp="1"/>
          </p:cNvSpPr>
          <p:nvPr>
            <p:ph type="sldNum" sz="quarter" idx="5"/>
          </p:nvPr>
        </p:nvSpPr>
        <p:spPr/>
        <p:txBody>
          <a:bodyPr/>
          <a:lstStyle/>
          <a:p>
            <a:fld id="{34091AA1-F125-4FD3-B5C5-9297A83737DE}" type="slidenum">
              <a:rPr lang="en-US" smtClean="0"/>
              <a:t>32</a:t>
            </a:fld>
            <a:endParaRPr lang="en-US" dirty="0"/>
          </a:p>
        </p:txBody>
      </p:sp>
    </p:spTree>
    <p:extLst>
      <p:ext uri="{BB962C8B-B14F-4D97-AF65-F5344CB8AC3E}">
        <p14:creationId xmlns:p14="http://schemas.microsoft.com/office/powerpoint/2010/main" val="324823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5</a:t>
            </a:fld>
            <a:endParaRPr lang="en-US" dirty="0"/>
          </a:p>
        </p:txBody>
      </p:sp>
    </p:spTree>
    <p:extLst>
      <p:ext uri="{BB962C8B-B14F-4D97-AF65-F5344CB8AC3E}">
        <p14:creationId xmlns:p14="http://schemas.microsoft.com/office/powerpoint/2010/main" val="63686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Stress the importance of participation</a:t>
            </a:r>
          </a:p>
        </p:txBody>
      </p:sp>
      <p:sp>
        <p:nvSpPr>
          <p:cNvPr id="4" name="Slide Number Placeholder 3"/>
          <p:cNvSpPr>
            <a:spLocks noGrp="1"/>
          </p:cNvSpPr>
          <p:nvPr>
            <p:ph type="sldNum" sz="quarter" idx="5"/>
          </p:nvPr>
        </p:nvSpPr>
        <p:spPr/>
        <p:txBody>
          <a:bodyPr/>
          <a:lstStyle/>
          <a:p>
            <a:fld id="{34091AA1-F125-4FD3-B5C5-9297A83737DE}" type="slidenum">
              <a:rPr lang="en-US" smtClean="0"/>
              <a:t>6</a:t>
            </a:fld>
            <a:endParaRPr lang="en-US" dirty="0"/>
          </a:p>
        </p:txBody>
      </p:sp>
    </p:spTree>
    <p:extLst>
      <p:ext uri="{BB962C8B-B14F-4D97-AF65-F5344CB8AC3E}">
        <p14:creationId xmlns:p14="http://schemas.microsoft.com/office/powerpoint/2010/main" val="212673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make sure everyone is safe. Risk management is a way of life. Discuss how we use RM in our everyday lives – crossing a street.</a:t>
            </a:r>
          </a:p>
        </p:txBody>
      </p:sp>
      <p:sp>
        <p:nvSpPr>
          <p:cNvPr id="4" name="Slide Number Placeholder 3"/>
          <p:cNvSpPr>
            <a:spLocks noGrp="1"/>
          </p:cNvSpPr>
          <p:nvPr>
            <p:ph type="sldNum" sz="quarter" idx="5"/>
          </p:nvPr>
        </p:nvSpPr>
        <p:spPr/>
        <p:txBody>
          <a:bodyPr/>
          <a:lstStyle/>
          <a:p>
            <a:fld id="{34091AA1-F125-4FD3-B5C5-9297A83737DE}" type="slidenum">
              <a:rPr lang="en-US" smtClean="0"/>
              <a:t>7</a:t>
            </a:fld>
            <a:endParaRPr lang="en-US" dirty="0"/>
          </a:p>
        </p:txBody>
      </p:sp>
    </p:spTree>
    <p:extLst>
      <p:ext uri="{BB962C8B-B14F-4D97-AF65-F5344CB8AC3E}">
        <p14:creationId xmlns:p14="http://schemas.microsoft.com/office/powerpoint/2010/main" val="410531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Auxiliarists shall not consume alcoholic beverages on any mission. Auxiliarists are restricted from missions for 12 hours after last alcohol use and must have no residual effects. This includes the use of “low” and “no” alcohol beverages. Residual effects include light-headedness, headache, sleepiness, fatigue, nausea, and lack of alertness. A zero-alcohol level is essential for personnel to meet the demands of a mission.</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Coast Guard missions are conducted under federal jurisdiction and marijuana use is prohibited under federal law.  </a:t>
            </a:r>
          </a:p>
          <a:p>
            <a:pPr marL="0" marR="0" algn="just">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en-US" sz="1800" dirty="0">
                <a:effectLst/>
                <a:latin typeface="Times New Roman" panose="02020603050405020304" pitchFamily="18" charset="0"/>
                <a:ea typeface="Times New Roman" panose="02020603050405020304" pitchFamily="18" charset="0"/>
              </a:rPr>
              <a:t>The use of prescribed or over-the counter (OTC) medications which may diminish the ability of an Auxiliarist to function safely are prohibited. The responsibility for advising the COXN/OIA of any medications having possible adverse side effects, lies solely on the members who are taking the drugs/medications.</a:t>
            </a:r>
          </a:p>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8</a:t>
            </a:fld>
            <a:endParaRPr lang="en-US" dirty="0"/>
          </a:p>
        </p:txBody>
      </p:sp>
    </p:spTree>
    <p:extLst>
      <p:ext uri="{BB962C8B-B14F-4D97-AF65-F5344CB8AC3E}">
        <p14:creationId xmlns:p14="http://schemas.microsoft.com/office/powerpoint/2010/main" val="188057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included in Revision C of the </a:t>
            </a:r>
            <a:r>
              <a:rPr lang="en-US" b="0" i="0" dirty="0">
                <a:solidFill>
                  <a:srgbClr val="244061"/>
                </a:solidFill>
                <a:effectLst/>
                <a:latin typeface="arial" panose="020B0604020202020204" pitchFamily="34" charset="0"/>
              </a:rPr>
              <a:t> </a:t>
            </a:r>
            <a:r>
              <a:rPr lang="en-US" b="0" i="0" u="sng" dirty="0">
                <a:solidFill>
                  <a:srgbClr val="AA0022"/>
                </a:solidFill>
                <a:effectLst/>
                <a:latin typeface="arial" panose="020B0604020202020204" pitchFamily="34" charset="0"/>
                <a:hlinkClick r:id="rId3"/>
              </a:rPr>
              <a:t>Auxiliary Boat Crew Qualification Handbook, ABQH 16794.52 (series) and Auxiliary Training Handbook – Boat Crew. 16794.51 (series).</a:t>
            </a:r>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9</a:t>
            </a:fld>
            <a:endParaRPr lang="en-US" dirty="0"/>
          </a:p>
        </p:txBody>
      </p:sp>
    </p:spTree>
    <p:extLst>
      <p:ext uri="{BB962C8B-B14F-4D97-AF65-F5344CB8AC3E}">
        <p14:creationId xmlns:p14="http://schemas.microsoft.com/office/powerpoint/2010/main" val="333017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member is responsible to make sure all tasks are properly recorded. You don’t want to wind up in “REYR” or “REWK” because something wasn’t properly reported.</a:t>
            </a:r>
          </a:p>
        </p:txBody>
      </p:sp>
      <p:sp>
        <p:nvSpPr>
          <p:cNvPr id="4" name="Slide Number Placeholder 3"/>
          <p:cNvSpPr>
            <a:spLocks noGrp="1"/>
          </p:cNvSpPr>
          <p:nvPr>
            <p:ph type="sldNum" sz="quarter" idx="5"/>
          </p:nvPr>
        </p:nvSpPr>
        <p:spPr/>
        <p:txBody>
          <a:bodyPr/>
          <a:lstStyle/>
          <a:p>
            <a:fld id="{34091AA1-F125-4FD3-B5C5-9297A83737DE}" type="slidenum">
              <a:rPr lang="en-US" smtClean="0"/>
              <a:t>10</a:t>
            </a:fld>
            <a:endParaRPr lang="en-US" dirty="0"/>
          </a:p>
        </p:txBody>
      </p:sp>
    </p:spTree>
    <p:extLst>
      <p:ext uri="{BB962C8B-B14F-4D97-AF65-F5344CB8AC3E}">
        <p14:creationId xmlns:p14="http://schemas.microsoft.com/office/powerpoint/2010/main" val="130705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included in Revision C of the </a:t>
            </a:r>
            <a:r>
              <a:rPr lang="en-US" b="0" i="0" dirty="0">
                <a:solidFill>
                  <a:srgbClr val="244061"/>
                </a:solidFill>
                <a:effectLst/>
                <a:latin typeface="arial" panose="020B0604020202020204" pitchFamily="34" charset="0"/>
              </a:rPr>
              <a:t>e </a:t>
            </a:r>
            <a:r>
              <a:rPr lang="en-US" b="0" i="0" u="sng" dirty="0">
                <a:solidFill>
                  <a:srgbClr val="AA0022"/>
                </a:solidFill>
                <a:effectLst/>
                <a:latin typeface="arial" panose="020B0604020202020204" pitchFamily="34" charset="0"/>
                <a:hlinkClick r:id="rId3"/>
              </a:rPr>
              <a:t>Auxiliary Boat Crew Qualification Handbook, ABQH 16794.52 (series) or Auxiliary Training Handbook – Boat Crew. 16794.51 (series).</a:t>
            </a:r>
            <a:endParaRPr lang="en-US" dirty="0"/>
          </a:p>
          <a:p>
            <a:endParaRPr lang="en-US" dirty="0"/>
          </a:p>
        </p:txBody>
      </p:sp>
      <p:sp>
        <p:nvSpPr>
          <p:cNvPr id="4" name="Slide Number Placeholder 3"/>
          <p:cNvSpPr>
            <a:spLocks noGrp="1"/>
          </p:cNvSpPr>
          <p:nvPr>
            <p:ph type="sldNum" sz="quarter" idx="5"/>
          </p:nvPr>
        </p:nvSpPr>
        <p:spPr/>
        <p:txBody>
          <a:bodyPr/>
          <a:lstStyle/>
          <a:p>
            <a:fld id="{34091AA1-F125-4FD3-B5C5-9297A83737DE}" type="slidenum">
              <a:rPr lang="en-US" smtClean="0"/>
              <a:t>11</a:t>
            </a:fld>
            <a:endParaRPr lang="en-US" dirty="0"/>
          </a:p>
        </p:txBody>
      </p:sp>
    </p:spTree>
    <p:extLst>
      <p:ext uri="{BB962C8B-B14F-4D97-AF65-F5344CB8AC3E}">
        <p14:creationId xmlns:p14="http://schemas.microsoft.com/office/powerpoint/2010/main" val="424353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257810"/>
          </a:xfrm>
          <a:custGeom>
            <a:avLst/>
            <a:gdLst/>
            <a:ahLst/>
            <a:cxnLst/>
            <a:rect l="l" t="t" r="r" b="b"/>
            <a:pathLst>
              <a:path w="12192000" h="257810">
                <a:moveTo>
                  <a:pt x="12192000" y="0"/>
                </a:moveTo>
                <a:lnTo>
                  <a:pt x="0" y="0"/>
                </a:lnTo>
                <a:lnTo>
                  <a:pt x="0" y="257694"/>
                </a:lnTo>
                <a:lnTo>
                  <a:pt x="12192000" y="257694"/>
                </a:lnTo>
                <a:lnTo>
                  <a:pt x="12192000" y="0"/>
                </a:lnTo>
                <a:close/>
              </a:path>
            </a:pathLst>
          </a:custGeom>
          <a:solidFill>
            <a:srgbClr val="003399"/>
          </a:solidFill>
        </p:spPr>
        <p:txBody>
          <a:bodyPr wrap="square" lIns="0" tIns="0" rIns="0" bIns="0" rtlCol="0"/>
          <a:lstStyle/>
          <a:p>
            <a:endParaRPr dirty="0"/>
          </a:p>
        </p:txBody>
      </p:sp>
      <p:sp>
        <p:nvSpPr>
          <p:cNvPr id="17" name="bg object 17"/>
          <p:cNvSpPr/>
          <p:nvPr/>
        </p:nvSpPr>
        <p:spPr>
          <a:xfrm>
            <a:off x="0" y="257694"/>
            <a:ext cx="12192000" cy="45720"/>
          </a:xfrm>
          <a:custGeom>
            <a:avLst/>
            <a:gdLst/>
            <a:ahLst/>
            <a:cxnLst/>
            <a:rect l="l" t="t" r="r" b="b"/>
            <a:pathLst>
              <a:path w="12192000" h="45720">
                <a:moveTo>
                  <a:pt x="12192000" y="0"/>
                </a:moveTo>
                <a:lnTo>
                  <a:pt x="0" y="0"/>
                </a:lnTo>
                <a:lnTo>
                  <a:pt x="0" y="45720"/>
                </a:lnTo>
                <a:lnTo>
                  <a:pt x="12192000" y="45720"/>
                </a:lnTo>
                <a:lnTo>
                  <a:pt x="12192000" y="0"/>
                </a:lnTo>
                <a:close/>
              </a:path>
            </a:pathLst>
          </a:custGeom>
          <a:solidFill>
            <a:srgbClr val="FF0000"/>
          </a:solidFill>
        </p:spPr>
        <p:txBody>
          <a:bodyPr wrap="square" lIns="0" tIns="0" rIns="0" bIns="0" rtlCol="0"/>
          <a:lstStyle/>
          <a:p>
            <a:endParaRPr dirty="0"/>
          </a:p>
        </p:txBody>
      </p:sp>
      <p:sp>
        <p:nvSpPr>
          <p:cNvPr id="2" name="Holder 2"/>
          <p:cNvSpPr>
            <a:spLocks noGrp="1"/>
          </p:cNvSpPr>
          <p:nvPr>
            <p:ph type="ctrTitle"/>
          </p:nvPr>
        </p:nvSpPr>
        <p:spPr>
          <a:xfrm>
            <a:off x="2563177" y="1666747"/>
            <a:ext cx="7065644" cy="1765935"/>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3719512" y="3620515"/>
            <a:ext cx="4805045" cy="939800"/>
          </a:xfrm>
          <a:prstGeom prst="rect">
            <a:avLst/>
          </a:prstGeom>
        </p:spPr>
        <p:txBody>
          <a:bodyPr wrap="square" lIns="0" tIns="0" rIns="0" bIns="0">
            <a:spAutoFit/>
          </a:bodyPr>
          <a:lstStyle>
            <a:lvl1pPr>
              <a:defRPr sz="2800" b="0" i="0">
                <a:solidFill>
                  <a:srgbClr val="2F549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2F5496"/>
                </a:solidFill>
                <a:latin typeface="Calibri"/>
                <a:cs typeface="Calibri"/>
              </a:defRPr>
            </a:lvl1p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5" name="Holder 5"/>
          <p:cNvSpPr>
            <a:spLocks noGrp="1"/>
          </p:cNvSpPr>
          <p:nvPr>
            <p:ph type="dt" sz="half" idx="6"/>
          </p:nvPr>
        </p:nvSpPr>
        <p:spPr/>
        <p:txBody>
          <a:bodyPr lIns="0" tIns="0" rIns="0" bIns="0"/>
          <a:lstStyle>
            <a:lvl1pPr>
              <a:defRPr sz="1400" b="0" i="0">
                <a:solidFill>
                  <a:srgbClr val="2F5496"/>
                </a:solidFill>
                <a:latin typeface="Calibri"/>
                <a:cs typeface="Calibri"/>
              </a:defRPr>
            </a:lvl1pPr>
          </a:lstStyle>
          <a:p>
            <a:pPr marL="12700">
              <a:lnSpc>
                <a:spcPct val="100000"/>
              </a:lnSpc>
              <a:spcBef>
                <a:spcPts val="30"/>
              </a:spcBef>
            </a:pPr>
            <a:r>
              <a:rPr lang="en-US"/>
              <a:t>Response Division – 2023 Surface Workshop</a:t>
            </a:r>
            <a:endParaRPr spc="-10" dirty="0"/>
          </a:p>
        </p:txBody>
      </p:sp>
      <p:sp>
        <p:nvSpPr>
          <p:cNvPr id="6" name="Holder 6"/>
          <p:cNvSpPr>
            <a:spLocks noGrp="1"/>
          </p:cNvSpPr>
          <p:nvPr>
            <p:ph type="sldNum" sz="quarter" idx="7"/>
          </p:nvPr>
        </p:nvSpPr>
        <p:spPr/>
        <p:txBody>
          <a:bodyPr lIns="0" tIns="0" rIns="0" bIns="0"/>
          <a:lstStyle>
            <a:lvl1pPr>
              <a:defRPr sz="1000" b="0" i="0">
                <a:solidFill>
                  <a:srgbClr val="2F5496"/>
                </a:solidFill>
                <a:latin typeface="Calibri"/>
                <a:cs typeface="Calibri"/>
              </a:defRPr>
            </a:lvl1pPr>
          </a:lstStyle>
          <a:p>
            <a:pPr marL="38100">
              <a:lnSpc>
                <a:spcPct val="100000"/>
              </a:lnSpc>
              <a:spcBef>
                <a:spcPts val="50"/>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rgbClr val="2F549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2F5496"/>
                </a:solidFill>
                <a:latin typeface="Calibri"/>
                <a:cs typeface="Calibri"/>
              </a:defRPr>
            </a:lvl1p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5" name="Holder 5"/>
          <p:cNvSpPr>
            <a:spLocks noGrp="1"/>
          </p:cNvSpPr>
          <p:nvPr>
            <p:ph type="dt" sz="half" idx="6"/>
          </p:nvPr>
        </p:nvSpPr>
        <p:spPr/>
        <p:txBody>
          <a:bodyPr lIns="0" tIns="0" rIns="0" bIns="0"/>
          <a:lstStyle>
            <a:lvl1pPr>
              <a:defRPr sz="1400" b="0" i="0">
                <a:solidFill>
                  <a:srgbClr val="2F5496"/>
                </a:solidFill>
                <a:latin typeface="Calibri"/>
                <a:cs typeface="Calibri"/>
              </a:defRPr>
            </a:lvl1pPr>
          </a:lstStyle>
          <a:p>
            <a:pPr marL="12700">
              <a:lnSpc>
                <a:spcPct val="100000"/>
              </a:lnSpc>
              <a:spcBef>
                <a:spcPts val="30"/>
              </a:spcBef>
            </a:pPr>
            <a:r>
              <a:rPr lang="en-US"/>
              <a:t>Response Division – 2023 Surface Workshop</a:t>
            </a:r>
            <a:endParaRPr spc="-10" dirty="0"/>
          </a:p>
        </p:txBody>
      </p:sp>
      <p:sp>
        <p:nvSpPr>
          <p:cNvPr id="6" name="Holder 6"/>
          <p:cNvSpPr>
            <a:spLocks noGrp="1"/>
          </p:cNvSpPr>
          <p:nvPr>
            <p:ph type="sldNum" sz="quarter" idx="7"/>
          </p:nvPr>
        </p:nvSpPr>
        <p:spPr/>
        <p:txBody>
          <a:bodyPr lIns="0" tIns="0" rIns="0" bIns="0"/>
          <a:lstStyle>
            <a:lvl1pPr>
              <a:defRPr sz="1000" b="0" i="0">
                <a:solidFill>
                  <a:srgbClr val="2F5496"/>
                </a:solidFill>
                <a:latin typeface="Calibri"/>
                <a:cs typeface="Calibri"/>
              </a:defRPr>
            </a:lvl1pPr>
          </a:lstStyle>
          <a:p>
            <a:pPr marL="38100">
              <a:lnSpc>
                <a:spcPct val="100000"/>
              </a:lnSpc>
              <a:spcBef>
                <a:spcPts val="50"/>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2F5496"/>
                </a:solidFill>
                <a:latin typeface="Calibri"/>
                <a:cs typeface="Calibri"/>
              </a:defRPr>
            </a:lvl1p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6" name="Holder 6"/>
          <p:cNvSpPr>
            <a:spLocks noGrp="1"/>
          </p:cNvSpPr>
          <p:nvPr>
            <p:ph type="dt" sz="half" idx="6"/>
          </p:nvPr>
        </p:nvSpPr>
        <p:spPr/>
        <p:txBody>
          <a:bodyPr lIns="0" tIns="0" rIns="0" bIns="0"/>
          <a:lstStyle>
            <a:lvl1pPr>
              <a:defRPr sz="1400" b="0" i="0">
                <a:solidFill>
                  <a:srgbClr val="2F5496"/>
                </a:solidFill>
                <a:latin typeface="Calibri"/>
                <a:cs typeface="Calibri"/>
              </a:defRPr>
            </a:lvl1pPr>
          </a:lstStyle>
          <a:p>
            <a:pPr marL="12700">
              <a:lnSpc>
                <a:spcPct val="100000"/>
              </a:lnSpc>
              <a:spcBef>
                <a:spcPts val="30"/>
              </a:spcBef>
            </a:pPr>
            <a:r>
              <a:rPr lang="en-US"/>
              <a:t>Response Division – 2023 Surface Workshop</a:t>
            </a:r>
            <a:endParaRPr spc="-10" dirty="0"/>
          </a:p>
        </p:txBody>
      </p:sp>
      <p:sp>
        <p:nvSpPr>
          <p:cNvPr id="7" name="Holder 7"/>
          <p:cNvSpPr>
            <a:spLocks noGrp="1"/>
          </p:cNvSpPr>
          <p:nvPr>
            <p:ph type="sldNum" sz="quarter" idx="7"/>
          </p:nvPr>
        </p:nvSpPr>
        <p:spPr/>
        <p:txBody>
          <a:bodyPr lIns="0" tIns="0" rIns="0" bIns="0"/>
          <a:lstStyle>
            <a:lvl1pPr>
              <a:defRPr sz="1000" b="0" i="0">
                <a:solidFill>
                  <a:srgbClr val="2F5496"/>
                </a:solidFill>
                <a:latin typeface="Calibri"/>
                <a:cs typeface="Calibri"/>
              </a:defRPr>
            </a:lvl1pPr>
          </a:lstStyle>
          <a:p>
            <a:pPr marL="38100">
              <a:lnSpc>
                <a:spcPct val="100000"/>
              </a:lnSpc>
              <a:spcBef>
                <a:spcPts val="50"/>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2F5496"/>
                </a:solidFill>
                <a:latin typeface="Calibri"/>
                <a:cs typeface="Calibri"/>
              </a:defRPr>
            </a:lvl1p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4" name="Holder 4"/>
          <p:cNvSpPr>
            <a:spLocks noGrp="1"/>
          </p:cNvSpPr>
          <p:nvPr>
            <p:ph type="dt" sz="half" idx="6"/>
          </p:nvPr>
        </p:nvSpPr>
        <p:spPr/>
        <p:txBody>
          <a:bodyPr lIns="0" tIns="0" rIns="0" bIns="0"/>
          <a:lstStyle>
            <a:lvl1pPr>
              <a:defRPr sz="1400" b="0" i="0">
                <a:solidFill>
                  <a:srgbClr val="2F5496"/>
                </a:solidFill>
                <a:latin typeface="Calibri"/>
                <a:cs typeface="Calibri"/>
              </a:defRPr>
            </a:lvl1pPr>
          </a:lstStyle>
          <a:p>
            <a:pPr marL="12700">
              <a:lnSpc>
                <a:spcPct val="100000"/>
              </a:lnSpc>
              <a:spcBef>
                <a:spcPts val="30"/>
              </a:spcBef>
            </a:pPr>
            <a:r>
              <a:rPr lang="en-US"/>
              <a:t>Response Division – 2023 Surface Workshop</a:t>
            </a:r>
            <a:endParaRPr spc="-10" dirty="0"/>
          </a:p>
        </p:txBody>
      </p:sp>
      <p:sp>
        <p:nvSpPr>
          <p:cNvPr id="5" name="Holder 5"/>
          <p:cNvSpPr>
            <a:spLocks noGrp="1"/>
          </p:cNvSpPr>
          <p:nvPr>
            <p:ph type="sldNum" sz="quarter" idx="7"/>
          </p:nvPr>
        </p:nvSpPr>
        <p:spPr/>
        <p:txBody>
          <a:bodyPr lIns="0" tIns="0" rIns="0" bIns="0"/>
          <a:lstStyle>
            <a:lvl1pPr>
              <a:defRPr sz="1000" b="0" i="0">
                <a:solidFill>
                  <a:srgbClr val="2F5496"/>
                </a:solidFill>
                <a:latin typeface="Calibri"/>
                <a:cs typeface="Calibri"/>
              </a:defRPr>
            </a:lvl1pPr>
          </a:lstStyle>
          <a:p>
            <a:pPr marL="38100">
              <a:lnSpc>
                <a:spcPct val="100000"/>
              </a:lnSpc>
              <a:spcBef>
                <a:spcPts val="50"/>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2F5496"/>
                </a:solidFill>
                <a:latin typeface="Calibri"/>
                <a:cs typeface="Calibri"/>
              </a:defRPr>
            </a:lvl1p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Holder 3"/>
          <p:cNvSpPr>
            <a:spLocks noGrp="1"/>
          </p:cNvSpPr>
          <p:nvPr>
            <p:ph type="dt" sz="half" idx="6"/>
          </p:nvPr>
        </p:nvSpPr>
        <p:spPr/>
        <p:txBody>
          <a:bodyPr lIns="0" tIns="0" rIns="0" bIns="0"/>
          <a:lstStyle>
            <a:lvl1pPr>
              <a:defRPr sz="1400" b="0" i="0">
                <a:solidFill>
                  <a:srgbClr val="2F5496"/>
                </a:solidFill>
                <a:latin typeface="Calibri"/>
                <a:cs typeface="Calibri"/>
              </a:defRPr>
            </a:lvl1pPr>
          </a:lstStyle>
          <a:p>
            <a:pPr marL="12700">
              <a:lnSpc>
                <a:spcPct val="100000"/>
              </a:lnSpc>
              <a:spcBef>
                <a:spcPts val="30"/>
              </a:spcBef>
            </a:pPr>
            <a:r>
              <a:rPr lang="en-US"/>
              <a:t>Response Division – 2023 Surface Workshop</a:t>
            </a:r>
            <a:endParaRPr spc="-10" dirty="0"/>
          </a:p>
        </p:txBody>
      </p:sp>
      <p:sp>
        <p:nvSpPr>
          <p:cNvPr id="4" name="Holder 4"/>
          <p:cNvSpPr>
            <a:spLocks noGrp="1"/>
          </p:cNvSpPr>
          <p:nvPr>
            <p:ph type="sldNum" sz="quarter" idx="7"/>
          </p:nvPr>
        </p:nvSpPr>
        <p:spPr/>
        <p:txBody>
          <a:bodyPr lIns="0" tIns="0" rIns="0" bIns="0"/>
          <a:lstStyle>
            <a:lvl1pPr>
              <a:defRPr sz="1000" b="0" i="0">
                <a:solidFill>
                  <a:srgbClr val="2F5496"/>
                </a:solidFill>
                <a:latin typeface="Calibri"/>
                <a:cs typeface="Calibri"/>
              </a:defRPr>
            </a:lvl1pPr>
          </a:lstStyle>
          <a:p>
            <a:pPr marL="38100">
              <a:lnSpc>
                <a:spcPct val="100000"/>
              </a:lnSpc>
              <a:spcBef>
                <a:spcPts val="50"/>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257810"/>
          </a:xfrm>
          <a:custGeom>
            <a:avLst/>
            <a:gdLst/>
            <a:ahLst/>
            <a:cxnLst/>
            <a:rect l="l" t="t" r="r" b="b"/>
            <a:pathLst>
              <a:path w="12192000" h="257810">
                <a:moveTo>
                  <a:pt x="12192000" y="0"/>
                </a:moveTo>
                <a:lnTo>
                  <a:pt x="0" y="0"/>
                </a:lnTo>
                <a:lnTo>
                  <a:pt x="0" y="257694"/>
                </a:lnTo>
                <a:lnTo>
                  <a:pt x="12192000" y="257694"/>
                </a:lnTo>
                <a:lnTo>
                  <a:pt x="12192000" y="0"/>
                </a:lnTo>
                <a:close/>
              </a:path>
            </a:pathLst>
          </a:custGeom>
          <a:solidFill>
            <a:srgbClr val="003399"/>
          </a:solidFill>
        </p:spPr>
        <p:txBody>
          <a:bodyPr wrap="square" lIns="0" tIns="0" rIns="0" bIns="0" rtlCol="0"/>
          <a:lstStyle/>
          <a:p>
            <a:endParaRPr dirty="0"/>
          </a:p>
        </p:txBody>
      </p:sp>
      <p:sp>
        <p:nvSpPr>
          <p:cNvPr id="17" name="bg object 17"/>
          <p:cNvSpPr/>
          <p:nvPr/>
        </p:nvSpPr>
        <p:spPr>
          <a:xfrm>
            <a:off x="0" y="257694"/>
            <a:ext cx="12192000" cy="45720"/>
          </a:xfrm>
          <a:custGeom>
            <a:avLst/>
            <a:gdLst/>
            <a:ahLst/>
            <a:cxnLst/>
            <a:rect l="l" t="t" r="r" b="b"/>
            <a:pathLst>
              <a:path w="12192000" h="45720">
                <a:moveTo>
                  <a:pt x="12192000" y="0"/>
                </a:moveTo>
                <a:lnTo>
                  <a:pt x="0" y="0"/>
                </a:lnTo>
                <a:lnTo>
                  <a:pt x="0" y="45720"/>
                </a:lnTo>
                <a:lnTo>
                  <a:pt x="12192000" y="45720"/>
                </a:lnTo>
                <a:lnTo>
                  <a:pt x="12192000" y="0"/>
                </a:lnTo>
                <a:close/>
              </a:path>
            </a:pathLst>
          </a:custGeom>
          <a:solidFill>
            <a:srgbClr val="FF0000"/>
          </a:solidFill>
        </p:spPr>
        <p:txBody>
          <a:bodyPr wrap="square" lIns="0" tIns="0" rIns="0" bIns="0" rtlCol="0"/>
          <a:lstStyle/>
          <a:p>
            <a:endParaRPr dirty="0"/>
          </a:p>
        </p:txBody>
      </p:sp>
      <p:pic>
        <p:nvPicPr>
          <p:cNvPr id="18" name="bg object 18"/>
          <p:cNvPicPr/>
          <p:nvPr/>
        </p:nvPicPr>
        <p:blipFill>
          <a:blip r:embed="rId7" cstate="print"/>
          <a:stretch>
            <a:fillRect/>
          </a:stretch>
        </p:blipFill>
        <p:spPr>
          <a:xfrm>
            <a:off x="240791" y="6355079"/>
            <a:ext cx="1837944" cy="377952"/>
          </a:xfrm>
          <a:prstGeom prst="rect">
            <a:avLst/>
          </a:prstGeom>
        </p:spPr>
      </p:pic>
      <p:pic>
        <p:nvPicPr>
          <p:cNvPr id="19" name="bg object 19"/>
          <p:cNvPicPr/>
          <p:nvPr/>
        </p:nvPicPr>
        <p:blipFill>
          <a:blip r:embed="rId8" cstate="print"/>
          <a:stretch>
            <a:fillRect/>
          </a:stretch>
        </p:blipFill>
        <p:spPr>
          <a:xfrm>
            <a:off x="10832592" y="435863"/>
            <a:ext cx="1182624" cy="1185672"/>
          </a:xfrm>
          <a:prstGeom prst="rect">
            <a:avLst/>
          </a:prstGeom>
        </p:spPr>
      </p:pic>
      <p:sp>
        <p:nvSpPr>
          <p:cNvPr id="2" name="Holder 2"/>
          <p:cNvSpPr>
            <a:spLocks noGrp="1"/>
          </p:cNvSpPr>
          <p:nvPr>
            <p:ph type="title"/>
          </p:nvPr>
        </p:nvSpPr>
        <p:spPr>
          <a:xfrm>
            <a:off x="916925" y="611124"/>
            <a:ext cx="9496425" cy="6959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2072624" y="1319275"/>
            <a:ext cx="8011159" cy="4137660"/>
          </a:xfrm>
          <a:prstGeom prst="rect">
            <a:avLst/>
          </a:prstGeom>
        </p:spPr>
        <p:txBody>
          <a:bodyPr wrap="square" lIns="0" tIns="0" rIns="0" bIns="0">
            <a:spAutoFit/>
          </a:bodyPr>
          <a:lstStyle>
            <a:lvl1pPr>
              <a:defRPr sz="2800" b="0" i="0">
                <a:solidFill>
                  <a:srgbClr val="2F5496"/>
                </a:solidFill>
                <a:latin typeface="Calibri"/>
                <a:cs typeface="Calibri"/>
              </a:defRPr>
            </a:lvl1pPr>
          </a:lstStyle>
          <a:p>
            <a:endParaRPr/>
          </a:p>
        </p:txBody>
      </p:sp>
      <p:sp>
        <p:nvSpPr>
          <p:cNvPr id="4" name="Holder 4"/>
          <p:cNvSpPr>
            <a:spLocks noGrp="1"/>
          </p:cNvSpPr>
          <p:nvPr>
            <p:ph type="ftr" sz="quarter" idx="5"/>
          </p:nvPr>
        </p:nvSpPr>
        <p:spPr>
          <a:xfrm>
            <a:off x="8588171" y="6511017"/>
            <a:ext cx="2412365" cy="180975"/>
          </a:xfrm>
          <a:prstGeom prst="rect">
            <a:avLst/>
          </a:prstGeom>
        </p:spPr>
        <p:txBody>
          <a:bodyPr wrap="square" lIns="0" tIns="0" rIns="0" bIns="0">
            <a:spAutoFit/>
          </a:bodyPr>
          <a:lstStyle>
            <a:lvl1pPr>
              <a:defRPr sz="1000" b="0" i="0">
                <a:solidFill>
                  <a:srgbClr val="2F5496"/>
                </a:solidFill>
                <a:latin typeface="Calibri"/>
                <a:cs typeface="Calibri"/>
              </a:defRPr>
            </a:lvl1p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5" name="Holder 5"/>
          <p:cNvSpPr>
            <a:spLocks noGrp="1"/>
          </p:cNvSpPr>
          <p:nvPr>
            <p:ph type="dt" sz="half" idx="6"/>
          </p:nvPr>
        </p:nvSpPr>
        <p:spPr>
          <a:xfrm>
            <a:off x="4700587" y="6456552"/>
            <a:ext cx="2790825" cy="242570"/>
          </a:xfrm>
          <a:prstGeom prst="rect">
            <a:avLst/>
          </a:prstGeom>
        </p:spPr>
        <p:txBody>
          <a:bodyPr wrap="square" lIns="0" tIns="0" rIns="0" bIns="0">
            <a:spAutoFit/>
          </a:bodyPr>
          <a:lstStyle>
            <a:lvl1pPr>
              <a:defRPr sz="1400" b="0" i="0">
                <a:solidFill>
                  <a:srgbClr val="2F5496"/>
                </a:solidFill>
                <a:latin typeface="Calibri"/>
                <a:cs typeface="Calibri"/>
              </a:defRPr>
            </a:lvl1pPr>
          </a:lstStyle>
          <a:p>
            <a:pPr marL="12700">
              <a:lnSpc>
                <a:spcPct val="100000"/>
              </a:lnSpc>
              <a:spcBef>
                <a:spcPts val="30"/>
              </a:spcBef>
            </a:pPr>
            <a:r>
              <a:rPr lang="en-US"/>
              <a:t>Response Division – 2023 Surface Workshop</a:t>
            </a:r>
            <a:endParaRPr spc="-10" dirty="0"/>
          </a:p>
        </p:txBody>
      </p:sp>
      <p:sp>
        <p:nvSpPr>
          <p:cNvPr id="6" name="Holder 6"/>
          <p:cNvSpPr>
            <a:spLocks noGrp="1"/>
          </p:cNvSpPr>
          <p:nvPr>
            <p:ph type="sldNum" sz="quarter" idx="7"/>
          </p:nvPr>
        </p:nvSpPr>
        <p:spPr>
          <a:xfrm>
            <a:off x="11275814" y="6511017"/>
            <a:ext cx="219075" cy="180975"/>
          </a:xfrm>
          <a:prstGeom prst="rect">
            <a:avLst/>
          </a:prstGeom>
        </p:spPr>
        <p:txBody>
          <a:bodyPr wrap="square" lIns="0" tIns="0" rIns="0" bIns="0">
            <a:spAutoFit/>
          </a:bodyPr>
          <a:lstStyle>
            <a:lvl1pPr>
              <a:defRPr sz="1000" b="0" i="0">
                <a:solidFill>
                  <a:srgbClr val="2F5496"/>
                </a:solidFill>
                <a:latin typeface="Calibri"/>
                <a:cs typeface="Calibri"/>
              </a:defRPr>
            </a:lvl1pPr>
          </a:lstStyle>
          <a:p>
            <a:pPr marL="38100">
              <a:lnSpc>
                <a:spcPct val="100000"/>
              </a:lnSpc>
              <a:spcBef>
                <a:spcPts val="50"/>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ow.uscgaux.info/content.php?unit=R-DEPT&amp;category=boat-crew-and-qe-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ow.uscgaux.info/content.php?unit=S-DEPT&amp;category=auxiliary-youth-program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ichelle.Thornton@cgauxnet.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Michelle.Thornton@cgauxnet.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70" y="315468"/>
            <a:ext cx="9307230" cy="689932"/>
          </a:xfrm>
          <a:prstGeom prst="rect">
            <a:avLst/>
          </a:prstGeom>
        </p:spPr>
        <p:txBody>
          <a:bodyPr vert="horz" wrap="square" lIns="0" tIns="12700" rIns="0" bIns="0" rtlCol="0">
            <a:spAutoFit/>
          </a:bodyPr>
          <a:lstStyle/>
          <a:p>
            <a:pPr marL="12700">
              <a:lnSpc>
                <a:spcPct val="100000"/>
              </a:lnSpc>
              <a:spcBef>
                <a:spcPts val="100"/>
              </a:spcBef>
            </a:pPr>
            <a:r>
              <a:rPr lang="en-US" spc="-10" dirty="0"/>
              <a:t>Disclaimer</a:t>
            </a:r>
            <a:endParaRPr spc="-10" dirty="0"/>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8" name="object 3">
            <a:extLst>
              <a:ext uri="{FF2B5EF4-FFF2-40B4-BE49-F238E27FC236}">
                <a16:creationId xmlns:a16="http://schemas.microsoft.com/office/drawing/2014/main" id="{DE9F479E-56F7-39A7-2CF3-66388362D87C}"/>
              </a:ext>
            </a:extLst>
          </p:cNvPr>
          <p:cNvSpPr txBox="1"/>
          <p:nvPr/>
        </p:nvSpPr>
        <p:spPr>
          <a:xfrm>
            <a:off x="3200400" y="1686215"/>
            <a:ext cx="5791200" cy="3485570"/>
          </a:xfrm>
          <a:prstGeom prst="rect">
            <a:avLst/>
          </a:prstGeom>
        </p:spPr>
        <p:txBody>
          <a:bodyPr vert="horz" wrap="square" lIns="0" tIns="12700" rIns="0" bIns="0" rtlCol="0">
            <a:spAutoFit/>
          </a:bodyPr>
          <a:lstStyle/>
          <a:p>
            <a:pPr marL="12700" algn="ctr">
              <a:lnSpc>
                <a:spcPct val="100000"/>
              </a:lnSpc>
              <a:spcBef>
                <a:spcPts val="100"/>
              </a:spcBef>
            </a:pPr>
            <a:r>
              <a:rPr lang="en-US" sz="2800" spc="-25" dirty="0">
                <a:solidFill>
                  <a:srgbClr val="FF0000"/>
                </a:solidFill>
                <a:latin typeface="Calibri"/>
                <a:cs typeface="Calibri"/>
              </a:rPr>
              <a:t>Please DO </a:t>
            </a:r>
            <a:r>
              <a:rPr lang="en-US" sz="2800" dirty="0">
                <a:solidFill>
                  <a:srgbClr val="FF0000"/>
                </a:solidFill>
                <a:latin typeface="Calibri"/>
                <a:cs typeface="Calibri"/>
              </a:rPr>
              <a:t>NOT</a:t>
            </a:r>
            <a:r>
              <a:rPr lang="en-US" sz="2800" spc="-15" dirty="0">
                <a:solidFill>
                  <a:srgbClr val="FF0000"/>
                </a:solidFill>
                <a:latin typeface="Calibri"/>
                <a:cs typeface="Calibri"/>
              </a:rPr>
              <a:t> </a:t>
            </a:r>
            <a:r>
              <a:rPr lang="en-US" sz="2800" dirty="0">
                <a:solidFill>
                  <a:srgbClr val="FF0000"/>
                </a:solidFill>
                <a:latin typeface="Calibri"/>
                <a:cs typeface="Calibri"/>
              </a:rPr>
              <a:t>REMOVE</a:t>
            </a:r>
            <a:r>
              <a:rPr lang="en-US" sz="2800" spc="-20" dirty="0">
                <a:solidFill>
                  <a:srgbClr val="FF0000"/>
                </a:solidFill>
                <a:latin typeface="Calibri"/>
                <a:cs typeface="Calibri"/>
              </a:rPr>
              <a:t> </a:t>
            </a:r>
            <a:r>
              <a:rPr lang="en-US" sz="2800" dirty="0">
                <a:solidFill>
                  <a:srgbClr val="FF0000"/>
                </a:solidFill>
                <a:latin typeface="Calibri"/>
                <a:cs typeface="Calibri"/>
              </a:rPr>
              <a:t>INFORMATION</a:t>
            </a:r>
            <a:r>
              <a:rPr lang="en-US" sz="2800" spc="-20" dirty="0">
                <a:solidFill>
                  <a:srgbClr val="FF0000"/>
                </a:solidFill>
                <a:latin typeface="Calibri"/>
                <a:cs typeface="Calibri"/>
              </a:rPr>
              <a:t> </a:t>
            </a:r>
            <a:r>
              <a:rPr lang="en-US" sz="2800" dirty="0">
                <a:solidFill>
                  <a:srgbClr val="FF0000"/>
                </a:solidFill>
                <a:latin typeface="Calibri"/>
                <a:cs typeface="Calibri"/>
              </a:rPr>
              <a:t>from</a:t>
            </a:r>
            <a:r>
              <a:rPr lang="en-US" sz="2800" spc="-20" dirty="0">
                <a:solidFill>
                  <a:srgbClr val="FF0000"/>
                </a:solidFill>
                <a:latin typeface="Calibri"/>
                <a:cs typeface="Calibri"/>
              </a:rPr>
              <a:t> </a:t>
            </a:r>
            <a:r>
              <a:rPr lang="en-US" sz="2800" dirty="0">
                <a:solidFill>
                  <a:srgbClr val="FF0000"/>
                </a:solidFill>
                <a:latin typeface="Calibri"/>
                <a:cs typeface="Calibri"/>
              </a:rPr>
              <a:t>this</a:t>
            </a:r>
            <a:r>
              <a:rPr lang="en-US" sz="2800" spc="-20" dirty="0">
                <a:solidFill>
                  <a:srgbClr val="FF0000"/>
                </a:solidFill>
                <a:latin typeface="Calibri"/>
                <a:cs typeface="Calibri"/>
              </a:rPr>
              <a:t> </a:t>
            </a:r>
            <a:r>
              <a:rPr lang="en-US" sz="2800" dirty="0">
                <a:solidFill>
                  <a:srgbClr val="FF0000"/>
                </a:solidFill>
                <a:latin typeface="Calibri"/>
                <a:cs typeface="Calibri"/>
              </a:rPr>
              <a:t>presentation</a:t>
            </a:r>
            <a:r>
              <a:rPr lang="en-US" sz="2800" spc="-10" dirty="0">
                <a:solidFill>
                  <a:srgbClr val="FF0000"/>
                </a:solidFill>
                <a:latin typeface="Calibri"/>
                <a:cs typeface="Calibri"/>
              </a:rPr>
              <a:t>. The information provided in this presentation is valuable for all surface operations.</a:t>
            </a:r>
          </a:p>
          <a:p>
            <a:pPr marL="12700" algn="ctr">
              <a:lnSpc>
                <a:spcPct val="100000"/>
              </a:lnSpc>
              <a:spcBef>
                <a:spcPts val="100"/>
              </a:spcBef>
            </a:pPr>
            <a:r>
              <a:rPr lang="en-US" sz="2800" spc="-10" dirty="0">
                <a:solidFill>
                  <a:srgbClr val="FF0000"/>
                </a:solidFill>
                <a:latin typeface="Calibri"/>
                <a:cs typeface="Calibri"/>
              </a:rPr>
              <a:t> </a:t>
            </a:r>
          </a:p>
          <a:p>
            <a:pPr marL="12700" algn="ctr">
              <a:lnSpc>
                <a:spcPct val="100000"/>
              </a:lnSpc>
              <a:spcBef>
                <a:spcPts val="100"/>
              </a:spcBef>
            </a:pPr>
            <a:r>
              <a:rPr lang="en-US" sz="2800" dirty="0">
                <a:solidFill>
                  <a:srgbClr val="FF0000"/>
                </a:solidFill>
                <a:latin typeface="Calibri"/>
                <a:cs typeface="Calibri"/>
              </a:rPr>
              <a:t>ADD local information (if needed) to this presentation to ensure it meets your local Sector/District requirements.</a:t>
            </a:r>
          </a:p>
        </p:txBody>
      </p:sp>
      <p:sp>
        <p:nvSpPr>
          <p:cNvPr id="3" name="Date Placeholder 2">
            <a:extLst>
              <a:ext uri="{FF2B5EF4-FFF2-40B4-BE49-F238E27FC236}">
                <a16:creationId xmlns:a16="http://schemas.microsoft.com/office/drawing/2014/main" id="{5F54C086-921D-F2B2-9556-45A152472563}"/>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5D83-42AB-965D-9091-D36E9392D2A8}"/>
              </a:ext>
            </a:extLst>
          </p:cNvPr>
          <p:cNvSpPr>
            <a:spLocks noGrp="1"/>
          </p:cNvSpPr>
          <p:nvPr>
            <p:ph type="title"/>
          </p:nvPr>
        </p:nvSpPr>
        <p:spPr>
          <a:xfrm>
            <a:off x="297928" y="694492"/>
            <a:ext cx="9496425" cy="677108"/>
          </a:xfrm>
        </p:spPr>
        <p:txBody>
          <a:bodyPr/>
          <a:lstStyle/>
          <a:p>
            <a:r>
              <a:rPr lang="en-US" b="1" i="0" u="none" strike="noStrike" baseline="0" dirty="0">
                <a:solidFill>
                  <a:srgbClr val="000000"/>
                </a:solidFill>
                <a:latin typeface="+mj-lt"/>
              </a:rPr>
              <a:t>Currency Task Requirements</a:t>
            </a:r>
          </a:p>
        </p:txBody>
      </p:sp>
      <p:sp>
        <p:nvSpPr>
          <p:cNvPr id="3" name="Text Placeholder 2">
            <a:extLst>
              <a:ext uri="{FF2B5EF4-FFF2-40B4-BE49-F238E27FC236}">
                <a16:creationId xmlns:a16="http://schemas.microsoft.com/office/drawing/2014/main" id="{8AF8F389-D249-CBA8-A9A4-8051BA9179F7}"/>
              </a:ext>
            </a:extLst>
          </p:cNvPr>
          <p:cNvSpPr>
            <a:spLocks noGrp="1"/>
          </p:cNvSpPr>
          <p:nvPr>
            <p:ph type="body" idx="1"/>
          </p:nvPr>
        </p:nvSpPr>
        <p:spPr>
          <a:xfrm>
            <a:off x="297929" y="1635472"/>
            <a:ext cx="10702608" cy="3389839"/>
          </a:xfrm>
        </p:spPr>
        <p:txBody>
          <a:bodyPr/>
          <a:lstStyle/>
          <a:p>
            <a:pPr algn="l">
              <a:lnSpc>
                <a:spcPts val="2400"/>
              </a:lnSpc>
              <a:buFont typeface="Arial" panose="020B0604020202020204" pitchFamily="34" charset="0"/>
              <a:buChar char="•"/>
            </a:pPr>
            <a:r>
              <a:rPr lang="en-US" sz="2400" b="0" i="0" u="none" strike="noStrike" baseline="0" dirty="0">
                <a:solidFill>
                  <a:srgbClr val="000099"/>
                </a:solidFill>
                <a:latin typeface="+mj-lt"/>
                <a:cs typeface="Arial" panose="020B0604020202020204" pitchFamily="34" charset="0"/>
              </a:rPr>
              <a:t>Currency maintenance requirements consist of the follow:</a:t>
            </a:r>
          </a:p>
          <a:p>
            <a:pPr algn="l">
              <a:lnSpc>
                <a:spcPts val="2400"/>
              </a:lnSpc>
            </a:pPr>
            <a:r>
              <a:rPr lang="en-US" sz="2400" b="0" i="0" u="none" strike="noStrike" baseline="0" dirty="0">
                <a:solidFill>
                  <a:srgbClr val="000099"/>
                </a:solidFill>
                <a:latin typeface="+mj-lt"/>
                <a:cs typeface="Arial" panose="020B0604020202020204" pitchFamily="34" charset="0"/>
              </a:rPr>
              <a:t>      (01) Annual underway tasks</a:t>
            </a:r>
          </a:p>
          <a:p>
            <a:pPr algn="l">
              <a:lnSpc>
                <a:spcPts val="2400"/>
              </a:lnSpc>
            </a:pPr>
            <a:r>
              <a:rPr lang="en-US" sz="2400" b="0" i="0" u="none" strike="noStrike" baseline="0" dirty="0">
                <a:solidFill>
                  <a:srgbClr val="000099"/>
                </a:solidFill>
                <a:latin typeface="+mj-lt"/>
                <a:cs typeface="Arial" panose="020B0604020202020204" pitchFamily="34" charset="0"/>
              </a:rPr>
              <a:t>      (02) Annual underway hours</a:t>
            </a:r>
          </a:p>
          <a:p>
            <a:pPr algn="l">
              <a:lnSpc>
                <a:spcPts val="2400"/>
              </a:lnSpc>
            </a:pPr>
            <a:r>
              <a:rPr lang="en-US" sz="2400" b="0" i="0" u="none" strike="noStrike" baseline="0" dirty="0">
                <a:solidFill>
                  <a:srgbClr val="000099"/>
                </a:solidFill>
                <a:latin typeface="+mj-lt"/>
                <a:cs typeface="Arial" panose="020B0604020202020204" pitchFamily="34" charset="0"/>
              </a:rPr>
              <a:t>      (03) Three Year Evaluation by a QE </a:t>
            </a:r>
          </a:p>
          <a:p>
            <a:pPr algn="l">
              <a:lnSpc>
                <a:spcPts val="2400"/>
              </a:lnSpc>
            </a:pPr>
            <a:r>
              <a:rPr lang="en-US" sz="2400" b="0" i="0" u="none" strike="noStrike" baseline="0" dirty="0">
                <a:solidFill>
                  <a:srgbClr val="000099"/>
                </a:solidFill>
                <a:latin typeface="+mj-lt"/>
                <a:cs typeface="Arial" panose="020B0604020202020204" pitchFamily="34" charset="0"/>
              </a:rPr>
              <a:t>      (04) TCT/RM (15 months)</a:t>
            </a:r>
          </a:p>
          <a:p>
            <a:pPr algn="l">
              <a:lnSpc>
                <a:spcPts val="2400"/>
              </a:lnSpc>
            </a:pPr>
            <a:r>
              <a:rPr lang="en-US" sz="2400" dirty="0">
                <a:solidFill>
                  <a:srgbClr val="000099"/>
                </a:solidFill>
                <a:latin typeface="+mj-lt"/>
                <a:cs typeface="Arial" panose="020B0604020202020204" pitchFamily="34" charset="0"/>
              </a:rPr>
              <a:t>      </a:t>
            </a:r>
            <a:r>
              <a:rPr lang="en-US" sz="2400" b="0" i="0" u="none" strike="noStrike" baseline="0" dirty="0">
                <a:solidFill>
                  <a:srgbClr val="000099"/>
                </a:solidFill>
                <a:latin typeface="+mj-lt"/>
                <a:cs typeface="Arial" panose="020B0604020202020204" pitchFamily="34" charset="0"/>
              </a:rPr>
              <a:t>(05) Navigations Rules exam (5 years)</a:t>
            </a:r>
          </a:p>
          <a:p>
            <a:pPr algn="l">
              <a:lnSpc>
                <a:spcPts val="2400"/>
              </a:lnSpc>
            </a:pPr>
            <a:endParaRPr lang="en-US" sz="2400" b="0" i="0" u="none" strike="noStrike" baseline="0" dirty="0">
              <a:solidFill>
                <a:srgbClr val="000099"/>
              </a:solidFill>
              <a:latin typeface="+mj-lt"/>
              <a:cs typeface="Arial" panose="020B0604020202020204" pitchFamily="34" charset="0"/>
            </a:endParaRPr>
          </a:p>
          <a:p>
            <a:pPr algn="l">
              <a:lnSpc>
                <a:spcPts val="2400"/>
              </a:lnSpc>
              <a:buFont typeface="Arial" panose="020B0604020202020204" pitchFamily="34" charset="0"/>
              <a:buChar char="•"/>
            </a:pPr>
            <a:r>
              <a:rPr lang="en-US" sz="2400" b="0" i="0" u="none" strike="noStrike" baseline="0" dirty="0">
                <a:solidFill>
                  <a:srgbClr val="000099"/>
                </a:solidFill>
                <a:latin typeface="+mj-lt"/>
                <a:cs typeface="Arial" panose="020B0604020202020204" pitchFamily="34" charset="0"/>
              </a:rPr>
              <a:t>Reference: Auxiliary Training Handbook – Boat Crew (ATH-BC) - </a:t>
            </a:r>
            <a:r>
              <a:rPr lang="en-US" sz="2400" dirty="0">
                <a:solidFill>
                  <a:srgbClr val="000099"/>
                </a:solidFill>
                <a:latin typeface="+mj-lt"/>
                <a:cs typeface="Arial" panose="020B0604020202020204" pitchFamily="34" charset="0"/>
              </a:rPr>
              <a:t> </a:t>
            </a:r>
            <a:r>
              <a:rPr lang="en-US" sz="2400" b="0" i="0" u="none" strike="noStrike" baseline="0" dirty="0">
                <a:solidFill>
                  <a:srgbClr val="000099"/>
                </a:solidFill>
                <a:latin typeface="+mj-lt"/>
                <a:cs typeface="Arial" panose="020B0604020202020204" pitchFamily="34" charset="0"/>
              </a:rPr>
              <a:t>Chapter 5 for detailed currency maintenance requirements</a:t>
            </a:r>
            <a:r>
              <a:rPr lang="en-US" sz="2400" dirty="0">
                <a:solidFill>
                  <a:srgbClr val="000099"/>
                </a:solidFill>
                <a:latin typeface="+mj-lt"/>
                <a:cs typeface="Arial" panose="020B0604020202020204" pitchFamily="34" charset="0"/>
              </a:rPr>
              <a:t> for crew member, coxswain, and PWC operator.</a:t>
            </a:r>
          </a:p>
          <a:p>
            <a:pPr marL="457200" indent="-457200" algn="l">
              <a:lnSpc>
                <a:spcPts val="2400"/>
              </a:lnSpc>
              <a:buFont typeface="Arial" panose="020B0604020202020204" pitchFamily="34" charset="0"/>
              <a:buChar char="•"/>
            </a:pPr>
            <a:endParaRPr lang="en-US" sz="2400" dirty="0">
              <a:solidFill>
                <a:srgbClr val="000099"/>
              </a:solidFill>
              <a:latin typeface="+mj-lt"/>
              <a:cs typeface="Arial" panose="020B0604020202020204" pitchFamily="34" charset="0"/>
            </a:endParaRPr>
          </a:p>
        </p:txBody>
      </p:sp>
      <p:sp>
        <p:nvSpPr>
          <p:cNvPr id="5" name="Footer Placeholder 4">
            <a:extLst>
              <a:ext uri="{FF2B5EF4-FFF2-40B4-BE49-F238E27FC236}">
                <a16:creationId xmlns:a16="http://schemas.microsoft.com/office/drawing/2014/main" id="{5608B2C2-4A5C-7760-BAF1-179D8966278B}"/>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DB8CF5FC-8917-61DC-799C-D91911B93D62}"/>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10</a:t>
            </a:fld>
            <a:endParaRPr lang="en-US" spc="-25" dirty="0"/>
          </a:p>
        </p:txBody>
      </p:sp>
      <p:sp>
        <p:nvSpPr>
          <p:cNvPr id="7" name="Date Placeholder 2">
            <a:extLst>
              <a:ext uri="{FF2B5EF4-FFF2-40B4-BE49-F238E27FC236}">
                <a16:creationId xmlns:a16="http://schemas.microsoft.com/office/drawing/2014/main" id="{E4E472C4-30A4-258D-3D42-69B0616E4FFB}"/>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114740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11</a:t>
            </a:fld>
            <a:endParaRPr lang="en-US" spc="-25" dirty="0"/>
          </a:p>
        </p:txBody>
      </p:sp>
      <p:sp>
        <p:nvSpPr>
          <p:cNvPr id="8" name="TextBox 7">
            <a:extLst>
              <a:ext uri="{FF2B5EF4-FFF2-40B4-BE49-F238E27FC236}">
                <a16:creationId xmlns:a16="http://schemas.microsoft.com/office/drawing/2014/main" id="{9FAD1AA2-B2BE-4E5E-88A5-25D10C31B2B9}"/>
              </a:ext>
            </a:extLst>
          </p:cNvPr>
          <p:cNvSpPr txBox="1"/>
          <p:nvPr/>
        </p:nvSpPr>
        <p:spPr>
          <a:xfrm>
            <a:off x="152399" y="685800"/>
            <a:ext cx="10848137" cy="6247864"/>
          </a:xfrm>
          <a:prstGeom prst="rect">
            <a:avLst/>
          </a:prstGeom>
          <a:noFill/>
        </p:spPr>
        <p:txBody>
          <a:bodyPr wrap="square" rtlCol="0">
            <a:spAutoFit/>
          </a:bodyPr>
          <a:lstStyle/>
          <a:p>
            <a:r>
              <a:rPr lang="en-US" sz="4400" b="1" dirty="0">
                <a:solidFill>
                  <a:srgbClr val="000000"/>
                </a:solidFill>
                <a:latin typeface="+mj-lt"/>
              </a:rPr>
              <a:t>A</a:t>
            </a:r>
            <a:r>
              <a:rPr lang="en-US" sz="4400" b="1" i="0" u="none" strike="noStrike" baseline="0" dirty="0">
                <a:solidFill>
                  <a:srgbClr val="000000"/>
                </a:solidFill>
                <a:latin typeface="+mj-lt"/>
              </a:rPr>
              <a:t>nnual Currency Task Requirements</a:t>
            </a:r>
          </a:p>
          <a:p>
            <a:pPr marL="0" marR="0" algn="l">
              <a:spcAft>
                <a:spcPts val="0"/>
              </a:spcAft>
            </a:pPr>
            <a:endParaRPr lang="en-US" sz="1800" b="0" i="0" dirty="0">
              <a:solidFill>
                <a:srgbClr val="0000FF"/>
              </a:solidFill>
              <a:effectLst/>
              <a:latin typeface="Segoe UI" panose="020B0502040204020203" pitchFamily="34" charset="0"/>
            </a:endParaRPr>
          </a:p>
          <a:p>
            <a:pPr marL="342900" marR="0" indent="-342900" algn="l">
              <a:spcBef>
                <a:spcPts val="0"/>
              </a:spcBef>
              <a:spcAft>
                <a:spcPts val="0"/>
              </a:spcAft>
              <a:buFont typeface="Arial" panose="020B0604020202020204" pitchFamily="34" charset="0"/>
              <a:buChar char="•"/>
            </a:pPr>
            <a:r>
              <a:rPr lang="en-US" sz="2500" b="0" i="0" dirty="0">
                <a:solidFill>
                  <a:srgbClr val="000099"/>
                </a:solidFill>
                <a:effectLst/>
                <a:latin typeface="+mn-lt"/>
              </a:rPr>
              <a:t>Annual Currency Maintenance Task Tracker (Enclosure 4, 5, or 6 in the Auxiliary Training Handbook - Boat Crew) must be completed by all Coxswains, Crew and PWO and submitted to the appropriate designee to be recorded in AUXDATA II. Member’s failing to submit form after 31 Dec 2024, risk being placed in REYR.  </a:t>
            </a:r>
          </a:p>
          <a:p>
            <a:pPr marL="342900" marR="0" indent="-342900" algn="l">
              <a:spcBef>
                <a:spcPts val="1200"/>
              </a:spcBef>
              <a:spcAft>
                <a:spcPts val="1200"/>
              </a:spcAft>
              <a:buFont typeface="Arial" panose="020B0604020202020204" pitchFamily="34" charset="0"/>
              <a:buChar char="•"/>
            </a:pPr>
            <a:r>
              <a:rPr lang="en-US" sz="2500" b="0" i="0" dirty="0">
                <a:solidFill>
                  <a:srgbClr val="000099"/>
                </a:solidFill>
                <a:effectLst/>
                <a:latin typeface="+mn-lt"/>
              </a:rPr>
              <a:t>If the member wishes to maintain night certification, they are also required to complete the nighttime annual currency maintenance tasks (Navigation and MOB Exercises) and document completion on their Annual Currency Maintenance Task Tracker.</a:t>
            </a:r>
          </a:p>
          <a:p>
            <a:pPr marL="342900" marR="0" indent="-342900" algn="l">
              <a:spcBef>
                <a:spcPts val="0"/>
              </a:spcBef>
              <a:spcAft>
                <a:spcPts val="0"/>
              </a:spcAft>
              <a:buFont typeface="Arial" panose="020B0604020202020204" pitchFamily="34" charset="0"/>
              <a:buChar char="•"/>
            </a:pPr>
            <a:r>
              <a:rPr lang="en-US" sz="2500" dirty="0">
                <a:solidFill>
                  <a:srgbClr val="000099"/>
                </a:solidFill>
                <a:latin typeface="+mn-lt"/>
              </a:rPr>
              <a:t>The </a:t>
            </a:r>
            <a:r>
              <a:rPr lang="en-US" sz="2500" b="0" i="0" dirty="0">
                <a:solidFill>
                  <a:srgbClr val="000099"/>
                </a:solidFill>
                <a:effectLst/>
                <a:latin typeface="+mn-lt"/>
              </a:rPr>
              <a:t>Annual Currency Maintenance Task Tracker must be completed and submitted every year to include those years with the </a:t>
            </a:r>
            <a:r>
              <a:rPr lang="en-US" sz="2500" b="0" i="0" u="none" strike="noStrike" baseline="0" dirty="0">
                <a:solidFill>
                  <a:srgbClr val="000099"/>
                </a:solidFill>
                <a:latin typeface="+mj-lt"/>
                <a:cs typeface="Arial" panose="020B0604020202020204" pitchFamily="34" charset="0"/>
              </a:rPr>
              <a:t>Three-Year Evaluation by a QE. </a:t>
            </a:r>
            <a:endParaRPr lang="en-US" sz="2500" b="0" i="0" dirty="0">
              <a:solidFill>
                <a:srgbClr val="000099"/>
              </a:solidFill>
              <a:effectLst/>
              <a:latin typeface="+mn-lt"/>
            </a:endParaRPr>
          </a:p>
          <a:p>
            <a:br>
              <a:rPr lang="en-US" sz="2400" dirty="0"/>
            </a:br>
            <a:r>
              <a:rPr lang="en-US" sz="2000" b="0" i="0" u="none" strike="noStrike" baseline="0" dirty="0">
                <a:solidFill>
                  <a:srgbClr val="000000"/>
                </a:solidFill>
                <a:latin typeface="+mj-lt"/>
              </a:rPr>
              <a:t>	</a:t>
            </a:r>
            <a:endParaRPr lang="en-US" sz="2000" dirty="0">
              <a:latin typeface="+mj-lt"/>
            </a:endParaRPr>
          </a:p>
        </p:txBody>
      </p:sp>
    </p:spTree>
    <p:extLst>
      <p:ext uri="{BB962C8B-B14F-4D97-AF65-F5344CB8AC3E}">
        <p14:creationId xmlns:p14="http://schemas.microsoft.com/office/powerpoint/2010/main" val="4333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5757-7BD0-8606-9C4E-C703B24EC277}"/>
              </a:ext>
            </a:extLst>
          </p:cNvPr>
          <p:cNvSpPr>
            <a:spLocks noGrp="1"/>
          </p:cNvSpPr>
          <p:nvPr>
            <p:ph type="title"/>
          </p:nvPr>
        </p:nvSpPr>
        <p:spPr>
          <a:xfrm>
            <a:off x="916925" y="609600"/>
            <a:ext cx="9496425" cy="1107996"/>
          </a:xfrm>
        </p:spPr>
        <p:txBody>
          <a:bodyPr/>
          <a:lstStyle/>
          <a:p>
            <a:r>
              <a:rPr lang="en-US" sz="3600" dirty="0"/>
              <a:t>Annual Currency </a:t>
            </a:r>
            <a:r>
              <a:rPr lang="en-US" sz="3600" b="1" u="sng" dirty="0"/>
              <a:t>DAY and *NIGHT</a:t>
            </a:r>
            <a:r>
              <a:rPr lang="en-US" sz="3600" dirty="0"/>
              <a:t> Tasks - Boat Crew Member </a:t>
            </a:r>
          </a:p>
        </p:txBody>
      </p:sp>
      <p:sp>
        <p:nvSpPr>
          <p:cNvPr id="3" name="Text Placeholder 2">
            <a:extLst>
              <a:ext uri="{FF2B5EF4-FFF2-40B4-BE49-F238E27FC236}">
                <a16:creationId xmlns:a16="http://schemas.microsoft.com/office/drawing/2014/main" id="{12B5EEE2-7839-71B5-2695-C18C35668FDB}"/>
              </a:ext>
            </a:extLst>
          </p:cNvPr>
          <p:cNvSpPr>
            <a:spLocks noGrp="1"/>
          </p:cNvSpPr>
          <p:nvPr>
            <p:ph type="body" idx="1"/>
          </p:nvPr>
        </p:nvSpPr>
        <p:spPr>
          <a:xfrm>
            <a:off x="916925" y="1929348"/>
            <a:ext cx="11147442" cy="4924425"/>
          </a:xfrm>
        </p:spPr>
        <p:txBody>
          <a:bodyPr/>
          <a:lstStyle/>
          <a:p>
            <a:pPr marL="285750" indent="-285750">
              <a:buFont typeface="Arial" panose="020B0604020202020204" pitchFamily="34" charset="0"/>
              <a:buChar char="•"/>
            </a:pPr>
            <a:r>
              <a:rPr lang="en-US" dirty="0">
                <a:solidFill>
                  <a:srgbClr val="000099"/>
                </a:solidFill>
                <a:effectLst/>
                <a:latin typeface="+mj-lt"/>
              </a:rPr>
              <a:t>Assist the Coxswain with a Pre-Check off of an Auxiliary Facility - </a:t>
            </a:r>
            <a:r>
              <a:rPr lang="en-US" sz="2800" dirty="0">
                <a:solidFill>
                  <a:schemeClr val="tx1"/>
                </a:solidFill>
                <a:latin typeface="+mj-lt"/>
              </a:rPr>
              <a:t>IAW TASK</a:t>
            </a:r>
          </a:p>
          <a:p>
            <a:r>
              <a:rPr lang="en-US" dirty="0">
                <a:solidFill>
                  <a:schemeClr val="tx1"/>
                </a:solidFill>
                <a:latin typeface="+mj-lt"/>
              </a:rPr>
              <a:t>   </a:t>
            </a:r>
            <a:r>
              <a:rPr lang="en-US" sz="2800" dirty="0">
                <a:solidFill>
                  <a:schemeClr val="tx1"/>
                </a:solidFill>
                <a:latin typeface="+mj-lt"/>
              </a:rPr>
              <a:t>BCM-03-02-AUX</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Boat Handling - </a:t>
            </a:r>
            <a:r>
              <a:rPr lang="en-US" sz="2800" dirty="0">
                <a:solidFill>
                  <a:schemeClr val="tx1"/>
                </a:solidFill>
                <a:latin typeface="+mj-lt"/>
              </a:rPr>
              <a:t>IAW TASK BCM-04-08-AUX</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*Navigation and Piloting Exercise - </a:t>
            </a:r>
            <a:r>
              <a:rPr lang="en-US" sz="2800" dirty="0">
                <a:solidFill>
                  <a:schemeClr val="tx1"/>
                </a:solidFill>
                <a:effectLst/>
                <a:latin typeface="+mj-lt"/>
              </a:rPr>
              <a:t>IAW TASK BCM</a:t>
            </a:r>
            <a:r>
              <a:rPr lang="en-US" sz="2800" dirty="0">
                <a:solidFill>
                  <a:schemeClr val="tx1"/>
                </a:solidFill>
                <a:latin typeface="+mj-lt"/>
              </a:rPr>
              <a:t>08-02-AUX</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*Man Overboard - </a:t>
            </a:r>
            <a:r>
              <a:rPr lang="en-US" sz="2800" dirty="0">
                <a:solidFill>
                  <a:schemeClr val="tx1"/>
                </a:solidFill>
                <a:effectLst/>
                <a:latin typeface="+mj-lt"/>
              </a:rPr>
              <a:t>IAW the MOB Evaluation drill sheet</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Tow - </a:t>
            </a:r>
            <a:r>
              <a:rPr lang="en-US" sz="2800" dirty="0">
                <a:solidFill>
                  <a:schemeClr val="tx1"/>
                </a:solidFill>
                <a:effectLst/>
                <a:latin typeface="+mj-lt"/>
              </a:rPr>
              <a:t>IAW the TOWING Evaluation drill sheet</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Onboard </a:t>
            </a:r>
            <a:r>
              <a:rPr lang="en-US" sz="2800">
                <a:solidFill>
                  <a:srgbClr val="000099"/>
                </a:solidFill>
                <a:effectLst/>
                <a:latin typeface="+mj-lt"/>
              </a:rPr>
              <a:t>fire - </a:t>
            </a:r>
            <a:r>
              <a:rPr lang="en-US" sz="2800" dirty="0">
                <a:solidFill>
                  <a:schemeClr val="tx1"/>
                </a:solidFill>
                <a:effectLst/>
                <a:latin typeface="+mj-lt"/>
              </a:rPr>
              <a:t>IAW the ONBOARD FIRE Evaluation drill sheet</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Grounding </a:t>
            </a:r>
            <a:r>
              <a:rPr lang="en-US" sz="2800" dirty="0">
                <a:solidFill>
                  <a:schemeClr val="tx1"/>
                </a:solidFill>
                <a:effectLst/>
                <a:latin typeface="+mj-lt"/>
              </a:rPr>
              <a:t>- IAW the GROUNDING Evaluation drill sheet</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Navigation and Piloting Exercise </a:t>
            </a:r>
            <a:r>
              <a:rPr lang="en-US" sz="2800" dirty="0">
                <a:solidFill>
                  <a:schemeClr val="tx1"/>
                </a:solidFill>
                <a:effectLst/>
                <a:latin typeface="+mj-lt"/>
              </a:rPr>
              <a:t>- IAW TASK BCM</a:t>
            </a:r>
            <a:r>
              <a:rPr lang="en-US" sz="2800" dirty="0">
                <a:solidFill>
                  <a:schemeClr val="tx1"/>
                </a:solidFill>
                <a:latin typeface="+mj-lt"/>
              </a:rPr>
              <a:t>08-02-AUX</a:t>
            </a:r>
          </a:p>
          <a:p>
            <a:pPr marL="0" lvl="1" indent="-285750">
              <a:lnSpc>
                <a:spcPts val="2700"/>
              </a:lnSpc>
              <a:spcBef>
                <a:spcPts val="300"/>
              </a:spcBef>
              <a:spcAft>
                <a:spcPts val="300"/>
              </a:spcAft>
              <a:buFont typeface="Arial" panose="020B0604020202020204" pitchFamily="34" charset="0"/>
              <a:buChar char="•"/>
            </a:pPr>
            <a:r>
              <a:rPr lang="en-US" sz="2800" dirty="0">
                <a:solidFill>
                  <a:srgbClr val="000099"/>
                </a:solidFill>
                <a:effectLst/>
                <a:latin typeface="+mj-lt"/>
              </a:rPr>
              <a:t>Man Overboard </a:t>
            </a:r>
            <a:r>
              <a:rPr lang="en-US" sz="2800" dirty="0">
                <a:solidFill>
                  <a:schemeClr val="tx1"/>
                </a:solidFill>
                <a:effectLst/>
                <a:latin typeface="+mj-lt"/>
              </a:rPr>
              <a:t>- IAW the MOB Evaluation drill sheet</a:t>
            </a:r>
          </a:p>
          <a:p>
            <a:pPr marL="285750" indent="-285750">
              <a:buFont typeface="Arial" panose="020B0604020202020204" pitchFamily="34" charset="0"/>
              <a:buChar char="•"/>
            </a:pPr>
            <a:endParaRPr lang="en-US" sz="2200" dirty="0">
              <a:solidFill>
                <a:srgbClr val="000099"/>
              </a:solidFill>
              <a:effectLst/>
              <a:latin typeface="+mj-lt"/>
            </a:endParaRPr>
          </a:p>
          <a:p>
            <a:pPr marL="285750" indent="-285750">
              <a:buFont typeface="Arial" panose="020B0604020202020204" pitchFamily="34" charset="0"/>
              <a:buChar char="•"/>
            </a:pPr>
            <a:endParaRPr lang="en-US" sz="2200" dirty="0">
              <a:solidFill>
                <a:srgbClr val="000099"/>
              </a:solidFill>
              <a:effectLst/>
              <a:latin typeface="+mj-lt"/>
            </a:endParaRPr>
          </a:p>
        </p:txBody>
      </p:sp>
      <p:sp>
        <p:nvSpPr>
          <p:cNvPr id="5" name="Footer Placeholder 4">
            <a:extLst>
              <a:ext uri="{FF2B5EF4-FFF2-40B4-BE49-F238E27FC236}">
                <a16:creationId xmlns:a16="http://schemas.microsoft.com/office/drawing/2014/main" id="{2F874D31-1D81-4759-46F5-48CAD8CB3000}"/>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B8E99CFB-59BD-D9AF-FE85-21B7E642138E}"/>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12</a:t>
            </a:fld>
            <a:endParaRPr lang="en-US" spc="-25" dirty="0"/>
          </a:p>
        </p:txBody>
      </p:sp>
      <p:sp>
        <p:nvSpPr>
          <p:cNvPr id="7" name="Date Placeholder 2">
            <a:extLst>
              <a:ext uri="{FF2B5EF4-FFF2-40B4-BE49-F238E27FC236}">
                <a16:creationId xmlns:a16="http://schemas.microsoft.com/office/drawing/2014/main" id="{D0F79363-8231-F810-9BFF-BAD6FE54D301}"/>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29954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A1DF-8EEA-A9C0-A940-B08E9172A828}"/>
              </a:ext>
            </a:extLst>
          </p:cNvPr>
          <p:cNvSpPr>
            <a:spLocks noGrp="1"/>
          </p:cNvSpPr>
          <p:nvPr>
            <p:ph type="title"/>
          </p:nvPr>
        </p:nvSpPr>
        <p:spPr>
          <a:xfrm>
            <a:off x="533400" y="376535"/>
            <a:ext cx="9906000" cy="1107996"/>
          </a:xfrm>
        </p:spPr>
        <p:txBody>
          <a:bodyPr/>
          <a:lstStyle/>
          <a:p>
            <a:r>
              <a:rPr lang="en-US" sz="3600" dirty="0"/>
              <a:t>Annual Currency </a:t>
            </a:r>
            <a:r>
              <a:rPr lang="en-US" sz="3600" b="1" u="sng" dirty="0"/>
              <a:t>DAY and *NIGHT</a:t>
            </a:r>
            <a:r>
              <a:rPr lang="en-US" sz="3600" dirty="0"/>
              <a:t> Tasks - Coxswain </a:t>
            </a:r>
          </a:p>
        </p:txBody>
      </p:sp>
      <p:sp>
        <p:nvSpPr>
          <p:cNvPr id="3" name="Text Placeholder 2">
            <a:extLst>
              <a:ext uri="{FF2B5EF4-FFF2-40B4-BE49-F238E27FC236}">
                <a16:creationId xmlns:a16="http://schemas.microsoft.com/office/drawing/2014/main" id="{69E8E610-B024-011A-330D-EFE4E75DB11A}"/>
              </a:ext>
            </a:extLst>
          </p:cNvPr>
          <p:cNvSpPr>
            <a:spLocks noGrp="1"/>
          </p:cNvSpPr>
          <p:nvPr>
            <p:ph type="body" idx="1"/>
          </p:nvPr>
        </p:nvSpPr>
        <p:spPr>
          <a:xfrm>
            <a:off x="533400" y="1066800"/>
            <a:ext cx="10742414" cy="4893647"/>
          </a:xfrm>
        </p:spPr>
        <p:txBody>
          <a:bodyPr/>
          <a:lstStyle/>
          <a:p>
            <a:endParaRPr lang="en-US" sz="3200" dirty="0">
              <a:solidFill>
                <a:srgbClr val="000099"/>
              </a:solidFill>
              <a:effectLst/>
              <a:latin typeface="+mj-lt"/>
            </a:endParaRPr>
          </a:p>
          <a:p>
            <a:pPr marL="285750" indent="-285750">
              <a:buFont typeface="Arial" panose="020B0604020202020204" pitchFamily="34" charset="0"/>
              <a:buChar char="•"/>
            </a:pPr>
            <a:r>
              <a:rPr lang="en-US" sz="2600" dirty="0">
                <a:solidFill>
                  <a:srgbClr val="000099"/>
                </a:solidFill>
                <a:effectLst/>
                <a:latin typeface="+mj-lt"/>
              </a:rPr>
              <a:t> Conduct a Pre-Check off of an Auxiliary Facility </a:t>
            </a:r>
            <a:r>
              <a:rPr lang="en-US" sz="2600" dirty="0">
                <a:solidFill>
                  <a:schemeClr val="tx1"/>
                </a:solidFill>
                <a:effectLst/>
                <a:latin typeface="+mj-lt"/>
              </a:rPr>
              <a:t>- </a:t>
            </a:r>
            <a:r>
              <a:rPr lang="en-US" sz="2600" dirty="0">
                <a:solidFill>
                  <a:schemeClr val="tx1"/>
                </a:solidFill>
                <a:latin typeface="+mj-lt"/>
              </a:rPr>
              <a:t>IAW TASK COXN-03-03-AUX</a:t>
            </a:r>
            <a:endParaRPr lang="en-US" sz="2600" dirty="0">
              <a:solidFill>
                <a:schemeClr val="tx1"/>
              </a:solidFill>
              <a:effectLst/>
              <a:latin typeface="+mj-lt"/>
            </a:endParaRPr>
          </a:p>
          <a:p>
            <a:pPr marL="285750" indent="-285750">
              <a:buFont typeface="Arial" panose="020B0604020202020204" pitchFamily="34" charset="0"/>
              <a:buChar char="•"/>
            </a:pPr>
            <a:r>
              <a:rPr lang="en-US" sz="2600" dirty="0">
                <a:solidFill>
                  <a:srgbClr val="000099"/>
                </a:solidFill>
                <a:effectLst/>
                <a:latin typeface="+mj-lt"/>
              </a:rPr>
              <a:t>  *Navigation Exercise </a:t>
            </a:r>
            <a:r>
              <a:rPr lang="en-US" sz="2600" dirty="0">
                <a:solidFill>
                  <a:schemeClr val="tx1"/>
                </a:solidFill>
                <a:effectLst/>
                <a:latin typeface="+mj-lt"/>
              </a:rPr>
              <a:t>- IAW the Navigation Evaluation drill sheet</a:t>
            </a:r>
          </a:p>
          <a:p>
            <a:pPr marL="285750" indent="-285750">
              <a:buFont typeface="Arial" panose="020B0604020202020204" pitchFamily="34" charset="0"/>
              <a:buChar char="•"/>
            </a:pPr>
            <a:r>
              <a:rPr lang="en-US" sz="2600" dirty="0">
                <a:solidFill>
                  <a:srgbClr val="000099"/>
                </a:solidFill>
                <a:effectLst/>
                <a:latin typeface="+mj-lt"/>
              </a:rPr>
              <a:t>  *Man Overboard </a:t>
            </a:r>
            <a:r>
              <a:rPr lang="en-US" sz="2600" dirty="0">
                <a:solidFill>
                  <a:schemeClr val="tx1"/>
                </a:solidFill>
                <a:effectLst/>
                <a:latin typeface="+mj-lt"/>
              </a:rPr>
              <a:t>- IAW the MOB Evaluation drill sheet</a:t>
            </a:r>
          </a:p>
          <a:p>
            <a:pPr marL="285750" indent="-285750">
              <a:buFont typeface="Arial" panose="020B0604020202020204" pitchFamily="34" charset="0"/>
              <a:buChar char="•"/>
            </a:pPr>
            <a:r>
              <a:rPr lang="en-US" sz="2600" dirty="0">
                <a:solidFill>
                  <a:srgbClr val="000099"/>
                </a:solidFill>
                <a:effectLst/>
                <a:latin typeface="+mj-lt"/>
              </a:rPr>
              <a:t>  Tow </a:t>
            </a:r>
            <a:r>
              <a:rPr lang="en-US" sz="2600" dirty="0">
                <a:solidFill>
                  <a:schemeClr val="tx1"/>
                </a:solidFill>
                <a:effectLst/>
                <a:latin typeface="+mj-lt"/>
              </a:rPr>
              <a:t>- IAW the TOWING Evaluation drill sheet</a:t>
            </a:r>
          </a:p>
          <a:p>
            <a:pPr marL="285750" indent="-285750">
              <a:buFont typeface="Arial" panose="020B0604020202020204" pitchFamily="34" charset="0"/>
              <a:buChar char="•"/>
            </a:pPr>
            <a:r>
              <a:rPr lang="en-US" sz="2600" dirty="0">
                <a:solidFill>
                  <a:srgbClr val="000099"/>
                </a:solidFill>
                <a:effectLst/>
                <a:latin typeface="+mj-lt"/>
              </a:rPr>
              <a:t>  Onboard fire BECCE </a:t>
            </a:r>
            <a:r>
              <a:rPr lang="en-US" sz="2600" dirty="0">
                <a:solidFill>
                  <a:schemeClr val="tx1"/>
                </a:solidFill>
                <a:effectLst/>
                <a:latin typeface="+mj-lt"/>
              </a:rPr>
              <a:t>- IAW the ONBOARD FIRE Evaluation drill sheet</a:t>
            </a:r>
          </a:p>
          <a:p>
            <a:pPr marL="285750" indent="-285750">
              <a:buFont typeface="Arial" panose="020B0604020202020204" pitchFamily="34" charset="0"/>
              <a:buChar char="•"/>
            </a:pPr>
            <a:r>
              <a:rPr lang="en-US" sz="2600" dirty="0">
                <a:solidFill>
                  <a:srgbClr val="000099"/>
                </a:solidFill>
                <a:effectLst/>
                <a:latin typeface="+mj-lt"/>
              </a:rPr>
              <a:t>  Grounding </a:t>
            </a:r>
            <a:r>
              <a:rPr lang="en-US" sz="2600" dirty="0">
                <a:solidFill>
                  <a:schemeClr val="tx1"/>
                </a:solidFill>
                <a:effectLst/>
                <a:latin typeface="+mj-lt"/>
              </a:rPr>
              <a:t>- IAW the GROUNDING Evaluation drill sheet</a:t>
            </a:r>
          </a:p>
          <a:p>
            <a:pPr marL="457200" indent="-457200" algn="l">
              <a:buFont typeface="Arial" panose="020B0604020202020204" pitchFamily="34" charset="0"/>
              <a:buChar char="•"/>
            </a:pPr>
            <a:r>
              <a:rPr lang="en-US" sz="2600" dirty="0">
                <a:solidFill>
                  <a:srgbClr val="000099"/>
                </a:solidFill>
                <a:latin typeface="+mj-lt"/>
              </a:rPr>
              <a:t>Correctly execute one of the precision search patterns IAW the Search pattern (Precision) Evaluation Drill Sheet </a:t>
            </a:r>
            <a:r>
              <a:rPr lang="en-US" sz="2600" b="1" dirty="0">
                <a:solidFill>
                  <a:srgbClr val="000099"/>
                </a:solidFill>
                <a:latin typeface="+mj-lt"/>
              </a:rPr>
              <a:t>OR</a:t>
            </a:r>
            <a:r>
              <a:rPr lang="en-US" sz="2600" dirty="0">
                <a:solidFill>
                  <a:srgbClr val="000099"/>
                </a:solidFill>
                <a:latin typeface="+mj-lt"/>
              </a:rPr>
              <a:t> Correctly execute one of the drifting search patterns IAW the Search Pattern (Drifting) Evaluation Drill Sheet. </a:t>
            </a:r>
            <a:r>
              <a:rPr lang="en-US" sz="2600" i="1" dirty="0">
                <a:solidFill>
                  <a:schemeClr val="tx1"/>
                </a:solidFill>
                <a:latin typeface="+mj-lt"/>
              </a:rPr>
              <a:t>Search Pattern shall be based on appropriateness of the patterns for the type of facility and the needs of the operating area. </a:t>
            </a:r>
            <a:endParaRPr lang="en-US" sz="2600" i="1" dirty="0">
              <a:solidFill>
                <a:schemeClr val="tx1"/>
              </a:solidFill>
              <a:effectLst/>
              <a:latin typeface="+mj-lt"/>
            </a:endParaRPr>
          </a:p>
        </p:txBody>
      </p:sp>
      <p:sp>
        <p:nvSpPr>
          <p:cNvPr id="5" name="Footer Placeholder 4">
            <a:extLst>
              <a:ext uri="{FF2B5EF4-FFF2-40B4-BE49-F238E27FC236}">
                <a16:creationId xmlns:a16="http://schemas.microsoft.com/office/drawing/2014/main" id="{F3B542F8-FC8C-28BE-BEE1-7F818A7E13EA}"/>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F0433D37-E5AC-5CA2-BF9A-260F6F4AAAE1}"/>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13</a:t>
            </a:fld>
            <a:endParaRPr lang="en-US" spc="-25" dirty="0"/>
          </a:p>
        </p:txBody>
      </p:sp>
      <p:sp>
        <p:nvSpPr>
          <p:cNvPr id="7" name="Date Placeholder 2">
            <a:extLst>
              <a:ext uri="{FF2B5EF4-FFF2-40B4-BE49-F238E27FC236}">
                <a16:creationId xmlns:a16="http://schemas.microsoft.com/office/drawing/2014/main" id="{B72C11CD-34DE-EC75-6619-3C5C270EF281}"/>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123987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507A-D4C5-FECB-9544-836050AB7B56}"/>
              </a:ext>
            </a:extLst>
          </p:cNvPr>
          <p:cNvSpPr>
            <a:spLocks noGrp="1"/>
          </p:cNvSpPr>
          <p:nvPr>
            <p:ph type="title"/>
          </p:nvPr>
        </p:nvSpPr>
        <p:spPr>
          <a:xfrm>
            <a:off x="466657" y="611124"/>
            <a:ext cx="12639743" cy="553998"/>
          </a:xfrm>
        </p:spPr>
        <p:txBody>
          <a:bodyPr/>
          <a:lstStyle/>
          <a:p>
            <a:r>
              <a:rPr lang="en-US" sz="3600" dirty="0"/>
              <a:t>Annual Currency Tasks – Personal Watercraft (PWC) </a:t>
            </a:r>
          </a:p>
        </p:txBody>
      </p:sp>
      <p:sp>
        <p:nvSpPr>
          <p:cNvPr id="3" name="Text Placeholder 2">
            <a:extLst>
              <a:ext uri="{FF2B5EF4-FFF2-40B4-BE49-F238E27FC236}">
                <a16:creationId xmlns:a16="http://schemas.microsoft.com/office/drawing/2014/main" id="{29392166-03BA-36A4-0570-62F2B2A065F0}"/>
              </a:ext>
            </a:extLst>
          </p:cNvPr>
          <p:cNvSpPr>
            <a:spLocks noGrp="1"/>
          </p:cNvSpPr>
          <p:nvPr>
            <p:ph type="body" idx="1"/>
          </p:nvPr>
        </p:nvSpPr>
        <p:spPr>
          <a:xfrm>
            <a:off x="0" y="1346567"/>
            <a:ext cx="10894814" cy="5186035"/>
          </a:xfrm>
        </p:spPr>
        <p:txBody>
          <a:bodyPr/>
          <a:lstStyle/>
          <a:p>
            <a:pPr marL="914400" lvl="1" indent="-457200">
              <a:buFont typeface="Arial" panose="020B0604020202020204" pitchFamily="34" charset="0"/>
              <a:buChar char="•"/>
            </a:pPr>
            <a:r>
              <a:rPr lang="en-US" sz="2600" b="0" i="0" u="none" strike="noStrike" baseline="0" dirty="0">
                <a:solidFill>
                  <a:srgbClr val="000099"/>
                </a:solidFill>
                <a:latin typeface="+mj-lt"/>
              </a:rPr>
              <a:t>Locate and Identify the Purpose of the Equipment Aboard the Boat; Perform Pre-Underway Testing; Conduct Pre-Underway Briefings </a:t>
            </a:r>
            <a:r>
              <a:rPr lang="en-US" sz="2600" b="0" i="0" u="none" strike="noStrike" baseline="0" dirty="0">
                <a:solidFill>
                  <a:schemeClr val="tx1"/>
                </a:solidFill>
                <a:latin typeface="+mj-lt"/>
              </a:rPr>
              <a:t>- IAW Task PWC-03-02-AUX</a:t>
            </a:r>
          </a:p>
          <a:p>
            <a:pPr marL="914400" lvl="1" indent="-457200">
              <a:buFont typeface="Arial" panose="020B0604020202020204" pitchFamily="34" charset="0"/>
              <a:buChar char="•"/>
            </a:pPr>
            <a:r>
              <a:rPr lang="en-US" sz="2600" b="0" i="0" u="none" strike="noStrike" baseline="0" dirty="0">
                <a:solidFill>
                  <a:srgbClr val="000099"/>
                </a:solidFill>
                <a:latin typeface="+mj-lt"/>
              </a:rPr>
              <a:t>Dismount and remount PWC in deep water </a:t>
            </a:r>
            <a:r>
              <a:rPr lang="en-US" sz="2600" b="0" i="0" u="none" strike="noStrike" baseline="0" dirty="0">
                <a:solidFill>
                  <a:schemeClr val="tx1"/>
                </a:solidFill>
                <a:latin typeface="+mj-lt"/>
              </a:rPr>
              <a:t>- IAW Task PWC-04-01-AUX</a:t>
            </a:r>
          </a:p>
          <a:p>
            <a:pPr marL="914400" lvl="1" indent="-457200">
              <a:buFont typeface="Arial" panose="020B0604020202020204" pitchFamily="34" charset="0"/>
              <a:buChar char="•"/>
            </a:pPr>
            <a:r>
              <a:rPr lang="en-US" sz="2600" b="0" i="0" u="none" strike="noStrike" baseline="0" dirty="0">
                <a:solidFill>
                  <a:srgbClr val="000099"/>
                </a:solidFill>
                <a:latin typeface="+mj-lt"/>
              </a:rPr>
              <a:t>Maneuver Through a Buoyed Slalom Course </a:t>
            </a:r>
            <a:r>
              <a:rPr lang="en-US" sz="2600" b="0" i="0" u="none" strike="noStrike" baseline="0" dirty="0">
                <a:solidFill>
                  <a:schemeClr val="tx1"/>
                </a:solidFill>
                <a:latin typeface="+mj-lt"/>
              </a:rPr>
              <a:t>- IAW Task PWC-04-03-AUX</a:t>
            </a:r>
            <a:endParaRPr lang="en-US" sz="2600" dirty="0">
              <a:solidFill>
                <a:schemeClr val="tx1"/>
              </a:solidFill>
              <a:latin typeface="+mj-lt"/>
            </a:endParaRPr>
          </a:p>
          <a:p>
            <a:pPr marL="914400" lvl="1" indent="-457200">
              <a:buFont typeface="Arial" panose="020B0604020202020204" pitchFamily="34" charset="0"/>
              <a:buChar char="•"/>
            </a:pPr>
            <a:r>
              <a:rPr lang="en-US" sz="2600" b="0" i="0" u="none" strike="noStrike" baseline="0" dirty="0">
                <a:solidFill>
                  <a:srgbClr val="000099"/>
                </a:solidFill>
                <a:latin typeface="+mj-lt"/>
              </a:rPr>
              <a:t>Pick Up a Conscious Person And Transport To Shore </a:t>
            </a:r>
            <a:r>
              <a:rPr lang="en-US" sz="2600" b="0" i="0" u="none" strike="noStrike" baseline="0" dirty="0">
                <a:solidFill>
                  <a:schemeClr val="tx1"/>
                </a:solidFill>
                <a:latin typeface="+mj-lt"/>
              </a:rPr>
              <a:t>- IAW Task PWC-07-01-AUX</a:t>
            </a:r>
          </a:p>
          <a:p>
            <a:pPr marL="914400" lvl="1" indent="-457200">
              <a:buFont typeface="Arial" panose="020B0604020202020204" pitchFamily="34" charset="0"/>
              <a:buChar char="•"/>
            </a:pPr>
            <a:r>
              <a:rPr lang="en-US" sz="2600" b="0" i="0" u="none" strike="noStrike" baseline="0" dirty="0">
                <a:solidFill>
                  <a:srgbClr val="000099"/>
                </a:solidFill>
                <a:latin typeface="+mj-lt"/>
              </a:rPr>
              <a:t>Dismount and remount PWC in deep water </a:t>
            </a:r>
            <a:r>
              <a:rPr lang="en-US" sz="2600" b="0" i="0" u="none" strike="noStrike" baseline="0" dirty="0">
                <a:solidFill>
                  <a:schemeClr val="tx1"/>
                </a:solidFill>
                <a:latin typeface="+mj-lt"/>
              </a:rPr>
              <a:t>- IAW Task PWC-04-01-AUX</a:t>
            </a:r>
          </a:p>
          <a:p>
            <a:pPr marL="914400" lvl="1" indent="-457200">
              <a:buFont typeface="Arial" panose="020B0604020202020204" pitchFamily="34" charset="0"/>
              <a:buChar char="•"/>
            </a:pPr>
            <a:r>
              <a:rPr lang="en-US" sz="2600" dirty="0">
                <a:solidFill>
                  <a:srgbClr val="000099"/>
                </a:solidFill>
                <a:latin typeface="+mj-lt"/>
              </a:rPr>
              <a:t>Take another PWC or vessel in stern tow </a:t>
            </a:r>
            <a:r>
              <a:rPr lang="en-US" sz="2600" dirty="0">
                <a:solidFill>
                  <a:schemeClr val="tx1"/>
                </a:solidFill>
                <a:latin typeface="+mj-lt"/>
              </a:rPr>
              <a:t>- IAW TASK PWC-07-02-AUX</a:t>
            </a:r>
          </a:p>
          <a:p>
            <a:pPr marL="914400" lvl="1" indent="-457200">
              <a:buFont typeface="Arial" panose="020B0604020202020204" pitchFamily="34" charset="0"/>
              <a:buChar char="•"/>
            </a:pPr>
            <a:r>
              <a:rPr lang="en-US" sz="2600" b="0" i="0" u="none" strike="noStrike" baseline="0" dirty="0">
                <a:solidFill>
                  <a:srgbClr val="000099"/>
                </a:solidFill>
                <a:latin typeface="+mj-lt"/>
              </a:rPr>
              <a:t>Efficiently and safely handled the PWC and communicated effectively with the tandem facility </a:t>
            </a:r>
          </a:p>
          <a:p>
            <a:pPr marL="914400" lvl="1" indent="-457200">
              <a:buFont typeface="Arial" panose="020B0604020202020204" pitchFamily="34" charset="0"/>
              <a:buChar char="•"/>
            </a:pPr>
            <a:endParaRPr lang="en-US" sz="1100" b="0" i="0" u="none" strike="noStrike" baseline="0" dirty="0">
              <a:solidFill>
                <a:srgbClr val="000099"/>
              </a:solidFill>
              <a:latin typeface="+mj-lt"/>
            </a:endParaRPr>
          </a:p>
          <a:p>
            <a:pPr marL="914400" lvl="1" indent="-457200">
              <a:buFont typeface="Arial" panose="020B0604020202020204" pitchFamily="34" charset="0"/>
              <a:buChar char="•"/>
            </a:pPr>
            <a:endParaRPr lang="en-US" sz="1800" dirty="0">
              <a:latin typeface="+mj-lt"/>
            </a:endParaRPr>
          </a:p>
          <a:p>
            <a:pPr lvl="1"/>
            <a:endParaRPr lang="en-US" sz="2200" dirty="0">
              <a:latin typeface="+mj-lt"/>
            </a:endParaRPr>
          </a:p>
        </p:txBody>
      </p:sp>
      <p:sp>
        <p:nvSpPr>
          <p:cNvPr id="5" name="Footer Placeholder 4">
            <a:extLst>
              <a:ext uri="{FF2B5EF4-FFF2-40B4-BE49-F238E27FC236}">
                <a16:creationId xmlns:a16="http://schemas.microsoft.com/office/drawing/2014/main" id="{A7E43B54-4B59-BF26-6FC0-254241B7C1A9}"/>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B6D73806-D30D-5209-1A87-86D52285BAD5}"/>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14</a:t>
            </a:fld>
            <a:endParaRPr lang="en-US" spc="-25" dirty="0"/>
          </a:p>
        </p:txBody>
      </p:sp>
      <p:sp>
        <p:nvSpPr>
          <p:cNvPr id="7" name="Date Placeholder 2">
            <a:extLst>
              <a:ext uri="{FF2B5EF4-FFF2-40B4-BE49-F238E27FC236}">
                <a16:creationId xmlns:a16="http://schemas.microsoft.com/office/drawing/2014/main" id="{E4A92B17-D85E-FAAA-C559-862B1C9AEB48}"/>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261479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15</a:t>
            </a:fld>
            <a:endParaRPr lang="en-US" spc="-25" dirty="0"/>
          </a:p>
        </p:txBody>
      </p:sp>
      <p:sp>
        <p:nvSpPr>
          <p:cNvPr id="8" name="TextBox 7">
            <a:extLst>
              <a:ext uri="{FF2B5EF4-FFF2-40B4-BE49-F238E27FC236}">
                <a16:creationId xmlns:a16="http://schemas.microsoft.com/office/drawing/2014/main" id="{9FAD1AA2-B2BE-4E5E-88A5-25D10C31B2B9}"/>
              </a:ext>
            </a:extLst>
          </p:cNvPr>
          <p:cNvSpPr txBox="1"/>
          <p:nvPr/>
        </p:nvSpPr>
        <p:spPr>
          <a:xfrm>
            <a:off x="152400" y="304800"/>
            <a:ext cx="10848137" cy="3724096"/>
          </a:xfrm>
          <a:prstGeom prst="rect">
            <a:avLst/>
          </a:prstGeom>
          <a:noFill/>
        </p:spPr>
        <p:txBody>
          <a:bodyPr wrap="square" rtlCol="0">
            <a:spAutoFit/>
          </a:bodyPr>
          <a:lstStyle/>
          <a:p>
            <a:r>
              <a:rPr lang="en-US" sz="4400" b="1" dirty="0">
                <a:solidFill>
                  <a:srgbClr val="000000"/>
                </a:solidFill>
                <a:latin typeface="+mj-lt"/>
              </a:rPr>
              <a:t>Three-Year Evaluation Checkride</a:t>
            </a:r>
            <a:endParaRPr lang="en-US" sz="4400" b="1" i="0" u="none" strike="noStrike" baseline="0" dirty="0">
              <a:solidFill>
                <a:srgbClr val="000000"/>
              </a:solidFill>
              <a:latin typeface="+mj-lt"/>
            </a:endParaRPr>
          </a:p>
          <a:p>
            <a:pPr marL="0" marR="0" algn="l">
              <a:spcBef>
                <a:spcPts val="0"/>
              </a:spcBef>
              <a:spcAft>
                <a:spcPts val="0"/>
              </a:spcAft>
            </a:pPr>
            <a:endParaRPr lang="en-US" sz="2800" b="1" i="0" dirty="0">
              <a:solidFill>
                <a:srgbClr val="0000FF"/>
              </a:solidFill>
              <a:effectLst/>
              <a:latin typeface="+mj-lt"/>
            </a:endParaRPr>
          </a:p>
          <a:p>
            <a:pPr marL="342900" marR="0" indent="-342900" algn="l">
              <a:spcBef>
                <a:spcPts val="0"/>
              </a:spcBef>
              <a:spcAft>
                <a:spcPts val="800"/>
              </a:spcAft>
              <a:buFont typeface="Arial" panose="020B0604020202020204" pitchFamily="34" charset="0"/>
              <a:buChar char="•"/>
            </a:pPr>
            <a:r>
              <a:rPr lang="en-US" sz="2400" b="0" i="0" dirty="0">
                <a:solidFill>
                  <a:srgbClr val="000099"/>
                </a:solidFill>
                <a:effectLst/>
                <a:latin typeface="+mj-lt"/>
              </a:rPr>
              <a:t>The Three-Year Evaluation Checkride must be completed no later than 31 Dec. </a:t>
            </a:r>
          </a:p>
          <a:p>
            <a:pPr marL="342900" marR="0" indent="-342900" algn="l">
              <a:spcBef>
                <a:spcPts val="0"/>
              </a:spcBef>
              <a:spcAft>
                <a:spcPts val="800"/>
              </a:spcAft>
              <a:buFont typeface="Arial" panose="020B0604020202020204" pitchFamily="34" charset="0"/>
              <a:buChar char="•"/>
            </a:pPr>
            <a:r>
              <a:rPr lang="en-US" sz="2400" dirty="0">
                <a:solidFill>
                  <a:srgbClr val="000099"/>
                </a:solidFill>
                <a:latin typeface="+mj-lt"/>
              </a:rPr>
              <a:t>Required three years from completion of last QE checkride.</a:t>
            </a:r>
          </a:p>
          <a:p>
            <a:pPr marL="342900" marR="0" indent="-342900" algn="l">
              <a:spcBef>
                <a:spcPts val="0"/>
              </a:spcBef>
              <a:spcAft>
                <a:spcPts val="800"/>
              </a:spcAft>
              <a:buFont typeface="Arial" panose="020B0604020202020204" pitchFamily="34" charset="0"/>
              <a:buChar char="•"/>
            </a:pPr>
            <a:r>
              <a:rPr lang="en-US" sz="2400" b="0" i="0" dirty="0">
                <a:solidFill>
                  <a:srgbClr val="000099"/>
                </a:solidFill>
                <a:effectLst/>
                <a:latin typeface="+mj-lt"/>
              </a:rPr>
              <a:t>Annual currency maintenance tasks are not required to be completed </a:t>
            </a:r>
            <a:r>
              <a:rPr lang="en-US" sz="2400" b="1" i="0" dirty="0">
                <a:solidFill>
                  <a:srgbClr val="000099"/>
                </a:solidFill>
                <a:effectLst/>
                <a:latin typeface="+mj-lt"/>
              </a:rPr>
              <a:t>prior</a:t>
            </a:r>
            <a:r>
              <a:rPr lang="en-US" sz="2400" b="0" i="0" dirty="0">
                <a:solidFill>
                  <a:srgbClr val="000099"/>
                </a:solidFill>
                <a:effectLst/>
                <a:latin typeface="+mj-lt"/>
              </a:rPr>
              <a:t> to the member’s Three-Year Evaluation Checkride .</a:t>
            </a:r>
          </a:p>
          <a:p>
            <a:pPr marL="342900" marR="0" indent="-342900" algn="l">
              <a:spcBef>
                <a:spcPts val="0"/>
              </a:spcBef>
              <a:spcAft>
                <a:spcPts val="800"/>
              </a:spcAft>
              <a:buFont typeface="Arial" panose="020B0604020202020204" pitchFamily="34" charset="0"/>
              <a:buChar char="•"/>
            </a:pPr>
            <a:r>
              <a:rPr lang="en-US" sz="2400" b="0" i="0" dirty="0">
                <a:solidFill>
                  <a:srgbClr val="000099"/>
                </a:solidFill>
                <a:effectLst/>
                <a:latin typeface="+mj-lt"/>
              </a:rPr>
              <a:t>The nighttime TASKs are an </a:t>
            </a:r>
            <a:r>
              <a:rPr lang="en-US" sz="2400" b="1" i="0" dirty="0">
                <a:solidFill>
                  <a:srgbClr val="000099"/>
                </a:solidFill>
                <a:effectLst/>
                <a:latin typeface="+mj-lt"/>
              </a:rPr>
              <a:t>optional</a:t>
            </a:r>
            <a:r>
              <a:rPr lang="en-US" sz="2400" b="0" i="0" dirty="0">
                <a:solidFill>
                  <a:srgbClr val="000099"/>
                </a:solidFill>
                <a:effectLst/>
                <a:latin typeface="+mj-lt"/>
              </a:rPr>
              <a:t> part of the QE Three-Year Evaluation Checkride for those member’s that are night certified.</a:t>
            </a:r>
          </a:p>
        </p:txBody>
      </p:sp>
    </p:spTree>
    <p:extLst>
      <p:ext uri="{BB962C8B-B14F-4D97-AF65-F5344CB8AC3E}">
        <p14:creationId xmlns:p14="http://schemas.microsoft.com/office/powerpoint/2010/main" val="117786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16</a:t>
            </a:fld>
            <a:endParaRPr lang="en-US" spc="-25" dirty="0"/>
          </a:p>
        </p:txBody>
      </p:sp>
      <p:sp>
        <p:nvSpPr>
          <p:cNvPr id="8" name="TextBox 7">
            <a:extLst>
              <a:ext uri="{FF2B5EF4-FFF2-40B4-BE49-F238E27FC236}">
                <a16:creationId xmlns:a16="http://schemas.microsoft.com/office/drawing/2014/main" id="{9FAD1AA2-B2BE-4E5E-88A5-25D10C31B2B9}"/>
              </a:ext>
            </a:extLst>
          </p:cNvPr>
          <p:cNvSpPr txBox="1"/>
          <p:nvPr/>
        </p:nvSpPr>
        <p:spPr>
          <a:xfrm>
            <a:off x="152400" y="304800"/>
            <a:ext cx="10848137" cy="6140142"/>
          </a:xfrm>
          <a:prstGeom prst="rect">
            <a:avLst/>
          </a:prstGeom>
          <a:noFill/>
        </p:spPr>
        <p:txBody>
          <a:bodyPr wrap="square" rtlCol="0">
            <a:spAutoFit/>
          </a:bodyPr>
          <a:lstStyle/>
          <a:p>
            <a:r>
              <a:rPr lang="en-US" sz="3600" b="1" i="0" u="none" strike="noStrike" baseline="0" dirty="0">
                <a:solidFill>
                  <a:srgbClr val="000000"/>
                </a:solidFill>
                <a:latin typeface="+mj-lt"/>
              </a:rPr>
              <a:t>Recertification</a:t>
            </a:r>
          </a:p>
          <a:p>
            <a:pPr marL="0" marR="0" algn="l">
              <a:spcAft>
                <a:spcPts val="0"/>
              </a:spcAft>
            </a:pPr>
            <a:endParaRPr lang="en-US" sz="1800" b="0" i="0" dirty="0">
              <a:solidFill>
                <a:srgbClr val="0000FF"/>
              </a:solidFill>
              <a:effectLst/>
              <a:latin typeface="Segoe UI" panose="020B0502040204020203" pitchFamily="34" charset="0"/>
            </a:endParaRPr>
          </a:p>
          <a:p>
            <a:pPr marL="342900" indent="-342900" algn="l">
              <a:spcAft>
                <a:spcPts val="800"/>
              </a:spcAft>
              <a:buFont typeface="Arial" panose="020B0604020202020204" pitchFamily="34" charset="0"/>
              <a:buChar char="•"/>
            </a:pPr>
            <a:r>
              <a:rPr lang="en-US" sz="2100" b="0" i="0" dirty="0">
                <a:solidFill>
                  <a:srgbClr val="000099"/>
                </a:solidFill>
                <a:effectLst/>
                <a:latin typeface="+mn-lt"/>
              </a:rPr>
              <a:t>When a member fails to meet any of the currency maintenance requirements, their certification will lapse, and they will be placed in Required Yearly Requirement (REYR) status. </a:t>
            </a:r>
          </a:p>
          <a:p>
            <a:pPr marL="342900" indent="-342900" algn="l">
              <a:spcAft>
                <a:spcPts val="800"/>
              </a:spcAft>
              <a:buFont typeface="Arial" panose="020B0604020202020204" pitchFamily="34" charset="0"/>
              <a:buChar char="•"/>
            </a:pPr>
            <a:r>
              <a:rPr lang="en-US" sz="2100" b="0" i="0" u="none" strike="noStrike" baseline="0" dirty="0">
                <a:solidFill>
                  <a:srgbClr val="000099"/>
                </a:solidFill>
                <a:latin typeface="+mj-lt"/>
                <a:cs typeface="Arial" panose="020B0604020202020204" pitchFamily="34" charset="0"/>
              </a:rPr>
              <a:t>Reference: Auxiliary Training Handbook – Boat Crew (ATH-BC) - </a:t>
            </a:r>
            <a:r>
              <a:rPr lang="en-US" sz="2100" dirty="0">
                <a:solidFill>
                  <a:srgbClr val="000099"/>
                </a:solidFill>
                <a:latin typeface="+mj-lt"/>
                <a:cs typeface="Arial" panose="020B0604020202020204" pitchFamily="34" charset="0"/>
              </a:rPr>
              <a:t> </a:t>
            </a:r>
            <a:r>
              <a:rPr lang="en-US" sz="2100" b="0" i="0" u="none" strike="noStrike" baseline="0" dirty="0">
                <a:solidFill>
                  <a:srgbClr val="000099"/>
                </a:solidFill>
                <a:latin typeface="+mj-lt"/>
                <a:cs typeface="Arial" panose="020B0604020202020204" pitchFamily="34" charset="0"/>
              </a:rPr>
              <a:t>Chapter 6 for details on recertification requirements</a:t>
            </a:r>
            <a:r>
              <a:rPr lang="en-US" sz="2100" dirty="0">
                <a:solidFill>
                  <a:srgbClr val="000099"/>
                </a:solidFill>
                <a:latin typeface="+mj-lt"/>
                <a:cs typeface="Arial" panose="020B0604020202020204" pitchFamily="34" charset="0"/>
              </a:rPr>
              <a:t> for crew member, coxswain, and PWC operator.</a:t>
            </a:r>
            <a:endParaRPr lang="en-US" sz="2100" b="0" i="0" dirty="0">
              <a:solidFill>
                <a:srgbClr val="000099"/>
              </a:solidFill>
              <a:effectLst/>
              <a:latin typeface="+mn-lt"/>
            </a:endParaRPr>
          </a:p>
          <a:p>
            <a:pPr marR="0" algn="l">
              <a:spcBef>
                <a:spcPts val="0"/>
              </a:spcBef>
              <a:spcAft>
                <a:spcPts val="800"/>
              </a:spcAft>
            </a:pPr>
            <a:r>
              <a:rPr lang="en-US" sz="2100" b="1" i="0" u="sng" dirty="0">
                <a:solidFill>
                  <a:srgbClr val="000099"/>
                </a:solidFill>
                <a:effectLst/>
                <a:latin typeface="+mn-lt"/>
              </a:rPr>
              <a:t>Annual Currency Maintenance (Tasks and Hours): </a:t>
            </a:r>
          </a:p>
          <a:p>
            <a:pPr marL="342900" marR="0" indent="-342900" algn="l">
              <a:spcBef>
                <a:spcPts val="0"/>
              </a:spcBef>
              <a:spcAft>
                <a:spcPts val="800"/>
              </a:spcAft>
              <a:buFont typeface="Arial" panose="020B0604020202020204" pitchFamily="34" charset="0"/>
              <a:buChar char="•"/>
            </a:pPr>
            <a:r>
              <a:rPr lang="en-US" sz="2100" b="0" i="0" dirty="0">
                <a:solidFill>
                  <a:srgbClr val="000099"/>
                </a:solidFill>
                <a:effectLst/>
                <a:latin typeface="+mn-lt"/>
              </a:rPr>
              <a:t>A member who fails to meet annual currency maintenance requirements day and/or night (task and hours) for a calendar year shall make up the missing hours and/or tasks as a trainee the following calendar year to recertify.</a:t>
            </a:r>
          </a:p>
          <a:p>
            <a:pPr marR="0" algn="l">
              <a:spcBef>
                <a:spcPts val="0"/>
              </a:spcBef>
              <a:spcAft>
                <a:spcPts val="800"/>
              </a:spcAft>
            </a:pPr>
            <a:r>
              <a:rPr lang="en-US" sz="2100" b="1" i="0" u="sng" dirty="0">
                <a:solidFill>
                  <a:srgbClr val="000099"/>
                </a:solidFill>
                <a:effectLst/>
                <a:latin typeface="+mn-lt"/>
              </a:rPr>
              <a:t>Three-Year Evaluation Checkride:</a:t>
            </a:r>
          </a:p>
          <a:p>
            <a:pPr marL="342900" marR="0" indent="-342900" algn="l">
              <a:spcBef>
                <a:spcPts val="0"/>
              </a:spcBef>
              <a:spcAft>
                <a:spcPts val="800"/>
              </a:spcAft>
              <a:buFont typeface="Arial" panose="020B0604020202020204" pitchFamily="34" charset="0"/>
              <a:buChar char="•"/>
            </a:pPr>
            <a:r>
              <a:rPr lang="en-US" sz="2100" b="0" i="0" dirty="0">
                <a:solidFill>
                  <a:srgbClr val="000099"/>
                </a:solidFill>
                <a:effectLst/>
                <a:latin typeface="+mn-lt"/>
              </a:rPr>
              <a:t>Members who fail to complete the Three-Year evaluation checkride within their required timeline will be placed in REYR. Member must complete the Three-Year Evaluation </a:t>
            </a:r>
            <a:r>
              <a:rPr lang="en-US" sz="2100" dirty="0">
                <a:solidFill>
                  <a:srgbClr val="000099"/>
                </a:solidFill>
                <a:latin typeface="+mn-lt"/>
              </a:rPr>
              <a:t>C</a:t>
            </a:r>
            <a:r>
              <a:rPr lang="en-US" sz="2100" b="0" i="0" dirty="0">
                <a:solidFill>
                  <a:srgbClr val="000099"/>
                </a:solidFill>
                <a:effectLst/>
                <a:latin typeface="+mn-lt"/>
              </a:rPr>
              <a:t>heckride and any missing annual currency requirements from the previous calendar year in order to recertify. </a:t>
            </a:r>
          </a:p>
          <a:p>
            <a:pPr marL="342900" marR="0" indent="-342900" algn="l">
              <a:spcBef>
                <a:spcPts val="0"/>
              </a:spcBef>
              <a:spcAft>
                <a:spcPts val="800"/>
              </a:spcAft>
              <a:buFont typeface="Arial" panose="020B0604020202020204" pitchFamily="34" charset="0"/>
              <a:buChar char="•"/>
            </a:pPr>
            <a:endParaRPr lang="en-US" sz="2600" b="0" i="0" dirty="0">
              <a:solidFill>
                <a:srgbClr val="000099"/>
              </a:solidFill>
              <a:effectLst/>
              <a:latin typeface="+mn-lt"/>
            </a:endParaRPr>
          </a:p>
        </p:txBody>
      </p:sp>
    </p:spTree>
    <p:extLst>
      <p:ext uri="{BB962C8B-B14F-4D97-AF65-F5344CB8AC3E}">
        <p14:creationId xmlns:p14="http://schemas.microsoft.com/office/powerpoint/2010/main" val="20261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17</a:t>
            </a:fld>
            <a:endParaRPr lang="en-US" spc="-25" dirty="0"/>
          </a:p>
        </p:txBody>
      </p:sp>
      <p:sp>
        <p:nvSpPr>
          <p:cNvPr id="8" name="TextBox 7">
            <a:extLst>
              <a:ext uri="{FF2B5EF4-FFF2-40B4-BE49-F238E27FC236}">
                <a16:creationId xmlns:a16="http://schemas.microsoft.com/office/drawing/2014/main" id="{9FAD1AA2-B2BE-4E5E-88A5-25D10C31B2B9}"/>
              </a:ext>
            </a:extLst>
          </p:cNvPr>
          <p:cNvSpPr txBox="1"/>
          <p:nvPr/>
        </p:nvSpPr>
        <p:spPr>
          <a:xfrm>
            <a:off x="152400" y="304800"/>
            <a:ext cx="10848137" cy="5155257"/>
          </a:xfrm>
          <a:prstGeom prst="rect">
            <a:avLst/>
          </a:prstGeom>
          <a:noFill/>
        </p:spPr>
        <p:txBody>
          <a:bodyPr wrap="square" rtlCol="0">
            <a:spAutoFit/>
          </a:bodyPr>
          <a:lstStyle/>
          <a:p>
            <a:r>
              <a:rPr lang="en-US" sz="4400" b="1" i="0" u="none" strike="noStrike" baseline="0" dirty="0">
                <a:solidFill>
                  <a:srgbClr val="000000"/>
                </a:solidFill>
                <a:latin typeface="+mj-lt"/>
              </a:rPr>
              <a:t>Recertification (continue)</a:t>
            </a:r>
          </a:p>
          <a:p>
            <a:pPr marL="0" marR="0" algn="l">
              <a:spcAft>
                <a:spcPts val="0"/>
              </a:spcAft>
            </a:pPr>
            <a:endParaRPr lang="en-US" sz="1800" b="0" i="0" dirty="0">
              <a:solidFill>
                <a:srgbClr val="0000FF"/>
              </a:solidFill>
              <a:effectLst/>
              <a:latin typeface="Segoe UI" panose="020B0502040204020203" pitchFamily="34" charset="0"/>
            </a:endParaRPr>
          </a:p>
          <a:p>
            <a:pPr marR="0" algn="l">
              <a:spcBef>
                <a:spcPts val="0"/>
              </a:spcBef>
            </a:pPr>
            <a:r>
              <a:rPr lang="en-US" sz="2100" b="1" i="0" u="sng" strike="noStrike" baseline="0" dirty="0">
                <a:solidFill>
                  <a:srgbClr val="000099"/>
                </a:solidFill>
                <a:latin typeface="+mj-lt"/>
                <a:cs typeface="Arial" panose="020B0604020202020204" pitchFamily="34" charset="0"/>
              </a:rPr>
              <a:t>TCT/RM:</a:t>
            </a:r>
          </a:p>
          <a:p>
            <a:pPr marL="342900" marR="0" indent="-342900" algn="l">
              <a:spcBef>
                <a:spcPts val="0"/>
              </a:spcBef>
              <a:buFont typeface="Arial" panose="020B0604020202020204" pitchFamily="34" charset="0"/>
              <a:buChar char="•"/>
            </a:pPr>
            <a:r>
              <a:rPr lang="en-US" sz="2100" b="0" i="0" u="none" strike="noStrike" baseline="0" dirty="0">
                <a:solidFill>
                  <a:srgbClr val="000099"/>
                </a:solidFill>
                <a:latin typeface="+mj-lt"/>
                <a:cs typeface="Arial" panose="020B0604020202020204" pitchFamily="34" charset="0"/>
              </a:rPr>
              <a:t>Members failing to meet TCT/RM Refresher training by the end of their 15th month will be placed in REYR and must completed TCT/RM Refresher training for recertification.</a:t>
            </a:r>
          </a:p>
          <a:p>
            <a:pPr marR="0" algn="l">
              <a:spcBef>
                <a:spcPts val="600"/>
              </a:spcBef>
            </a:pPr>
            <a:r>
              <a:rPr lang="en-US" sz="2100" b="1" i="0" u="sng" strike="noStrike" baseline="0" dirty="0">
                <a:solidFill>
                  <a:srgbClr val="000099"/>
                </a:solidFill>
                <a:latin typeface="+mj-lt"/>
                <a:cs typeface="Arial" panose="020B0604020202020204" pitchFamily="34" charset="0"/>
              </a:rPr>
              <a:t>Navigation Rules Exam:</a:t>
            </a:r>
          </a:p>
          <a:p>
            <a:pPr marL="342900" marR="0" indent="-342900" algn="l">
              <a:spcBef>
                <a:spcPts val="0"/>
              </a:spcBef>
              <a:buFont typeface="Arial" panose="020B0604020202020204" pitchFamily="34" charset="0"/>
              <a:buChar char="•"/>
            </a:pPr>
            <a:r>
              <a:rPr lang="en-US" sz="2100" b="0" i="0" u="none" strike="noStrike" baseline="0" dirty="0">
                <a:solidFill>
                  <a:srgbClr val="000099"/>
                </a:solidFill>
                <a:latin typeface="+mj-lt"/>
                <a:cs typeface="Arial" panose="020B0604020202020204" pitchFamily="34" charset="0"/>
              </a:rPr>
              <a:t>Coxswains who have exceeded a period of five years since the date of their last examination will lose their certification and be placed in REYR status until they have passed the Initial Examination (closed book).</a:t>
            </a:r>
          </a:p>
          <a:p>
            <a:pPr marR="0" algn="l">
              <a:spcBef>
                <a:spcPts val="600"/>
              </a:spcBef>
            </a:pPr>
            <a:r>
              <a:rPr lang="en-US" sz="2100" b="1" i="0" u="sng" strike="noStrike" baseline="0" dirty="0">
                <a:solidFill>
                  <a:srgbClr val="000099"/>
                </a:solidFill>
                <a:latin typeface="+mj-lt"/>
                <a:cs typeface="Arial" panose="020B0604020202020204" pitchFamily="34" charset="0"/>
              </a:rPr>
              <a:t>Medical Situations:</a:t>
            </a:r>
          </a:p>
          <a:p>
            <a:pPr marL="342900" indent="-342900" algn="l">
              <a:spcBef>
                <a:spcPts val="600"/>
              </a:spcBef>
              <a:buFont typeface="Arial" panose="020B0604020202020204" pitchFamily="34" charset="0"/>
              <a:buChar char="•"/>
            </a:pPr>
            <a:r>
              <a:rPr lang="en-US" sz="2100" b="0" i="0" u="none" strike="noStrike" baseline="0" dirty="0">
                <a:solidFill>
                  <a:srgbClr val="000099"/>
                </a:solidFill>
                <a:latin typeface="+mj-lt"/>
                <a:cs typeface="Arial" panose="020B0604020202020204" pitchFamily="34" charset="0"/>
              </a:rPr>
              <a:t>Medical situations of a temporary nature are defined as conditions that preclude a certified member from boat operations for a period of not more than one year. One year is defined as 365 days from the date member is placed in ADMIN status in AUXDATA II. See Chapter 6 of Auxiliary Training Handbook – Boat Crew (ATH-BC)  for more details on Medical Situations.</a:t>
            </a:r>
            <a:endParaRPr lang="en-US" sz="2100" b="0" i="0" u="sng" strike="noStrike" baseline="0" dirty="0">
              <a:solidFill>
                <a:srgbClr val="000099"/>
              </a:solidFill>
              <a:latin typeface="+mj-lt"/>
              <a:cs typeface="Arial" panose="020B0604020202020204" pitchFamily="34" charset="0"/>
            </a:endParaRPr>
          </a:p>
        </p:txBody>
      </p:sp>
    </p:spTree>
    <p:extLst>
      <p:ext uri="{BB962C8B-B14F-4D97-AF65-F5344CB8AC3E}">
        <p14:creationId xmlns:p14="http://schemas.microsoft.com/office/powerpoint/2010/main" val="228672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152400"/>
            <a:ext cx="7794103" cy="1674817"/>
          </a:xfrm>
          <a:prstGeom prst="rect">
            <a:avLst/>
          </a:prstGeom>
        </p:spPr>
        <p:txBody>
          <a:bodyPr vert="horz" wrap="square" lIns="0" tIns="12700" rIns="0" bIns="0" rtlCol="0">
            <a:spAutoFit/>
          </a:bodyPr>
          <a:lstStyle/>
          <a:p>
            <a:pPr marL="12700">
              <a:lnSpc>
                <a:spcPct val="100000"/>
              </a:lnSpc>
              <a:spcBef>
                <a:spcPts val="100"/>
              </a:spcBef>
            </a:pPr>
            <a:r>
              <a:rPr sz="5400" dirty="0"/>
              <a:t>Staying</a:t>
            </a:r>
            <a:r>
              <a:rPr sz="5400" spc="-5" dirty="0"/>
              <a:t> </a:t>
            </a:r>
            <a:r>
              <a:rPr lang="en-US" sz="5400" spc="-5" dirty="0"/>
              <a:t>O</a:t>
            </a:r>
            <a:r>
              <a:rPr sz="5400" dirty="0"/>
              <a:t>ut of </a:t>
            </a:r>
            <a:r>
              <a:rPr sz="5400" spc="-10" dirty="0"/>
              <a:t>REYR/REWK</a:t>
            </a:r>
            <a:br>
              <a:rPr lang="en-US" sz="5400" spc="-10" dirty="0"/>
            </a:br>
            <a:endParaRPr sz="5400" dirty="0"/>
          </a:p>
        </p:txBody>
      </p:sp>
      <p:sp>
        <p:nvSpPr>
          <p:cNvPr id="4" name="object 4"/>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p:nvPr/>
        </p:nvSpPr>
        <p:spPr>
          <a:xfrm>
            <a:off x="364224" y="1219200"/>
            <a:ext cx="10896600" cy="5059077"/>
          </a:xfrm>
          <a:prstGeom prst="rect">
            <a:avLst/>
          </a:prstGeom>
        </p:spPr>
        <p:txBody>
          <a:bodyPr vert="horz" wrap="square" lIns="0" tIns="102870" rIns="0" bIns="0" rtlCol="0">
            <a:spAutoFit/>
          </a:bodyPr>
          <a:lstStyle/>
          <a:p>
            <a:pPr marL="12700" marR="833119"/>
            <a:r>
              <a:rPr sz="3000" dirty="0">
                <a:solidFill>
                  <a:srgbClr val="000099"/>
                </a:solidFill>
                <a:latin typeface="Calibri"/>
                <a:cs typeface="Calibri"/>
              </a:rPr>
              <a:t>NAV</a:t>
            </a:r>
            <a:r>
              <a:rPr sz="3000" spc="-85" dirty="0">
                <a:solidFill>
                  <a:srgbClr val="000099"/>
                </a:solidFill>
                <a:latin typeface="Calibri"/>
                <a:cs typeface="Calibri"/>
              </a:rPr>
              <a:t> </a:t>
            </a:r>
            <a:r>
              <a:rPr sz="3000" dirty="0">
                <a:solidFill>
                  <a:srgbClr val="000099"/>
                </a:solidFill>
                <a:latin typeface="Calibri"/>
                <a:cs typeface="Calibri"/>
              </a:rPr>
              <a:t>RULES</a:t>
            </a:r>
            <a:r>
              <a:rPr sz="3000" spc="-70" dirty="0">
                <a:solidFill>
                  <a:srgbClr val="000099"/>
                </a:solidFill>
                <a:latin typeface="Calibri"/>
                <a:cs typeface="Calibri"/>
              </a:rPr>
              <a:t> </a:t>
            </a:r>
            <a:r>
              <a:rPr sz="3000" dirty="0">
                <a:solidFill>
                  <a:srgbClr val="000099"/>
                </a:solidFill>
                <a:latin typeface="Calibri"/>
                <a:cs typeface="Calibri"/>
              </a:rPr>
              <a:t>95</a:t>
            </a:r>
            <a:r>
              <a:rPr sz="3000" spc="-65" dirty="0">
                <a:solidFill>
                  <a:srgbClr val="000099"/>
                </a:solidFill>
                <a:latin typeface="Calibri"/>
                <a:cs typeface="Calibri"/>
              </a:rPr>
              <a:t> </a:t>
            </a:r>
            <a:r>
              <a:rPr sz="3000" dirty="0">
                <a:solidFill>
                  <a:srgbClr val="000099"/>
                </a:solidFill>
                <a:latin typeface="Calibri"/>
                <a:cs typeface="Calibri"/>
              </a:rPr>
              <a:t>for</a:t>
            </a:r>
            <a:r>
              <a:rPr sz="3000" spc="-60" dirty="0">
                <a:solidFill>
                  <a:srgbClr val="000099"/>
                </a:solidFill>
                <a:latin typeface="Calibri"/>
                <a:cs typeface="Calibri"/>
              </a:rPr>
              <a:t> </a:t>
            </a:r>
            <a:r>
              <a:rPr sz="3000" dirty="0">
                <a:solidFill>
                  <a:srgbClr val="000099"/>
                </a:solidFill>
                <a:latin typeface="Calibri"/>
                <a:cs typeface="Calibri"/>
              </a:rPr>
              <a:t>Coxswains</a:t>
            </a:r>
            <a:r>
              <a:rPr sz="3000" spc="-70" dirty="0">
                <a:solidFill>
                  <a:srgbClr val="000099"/>
                </a:solidFill>
                <a:latin typeface="Calibri"/>
                <a:cs typeface="Calibri"/>
              </a:rPr>
              <a:t> </a:t>
            </a:r>
            <a:r>
              <a:rPr sz="3000" dirty="0">
                <a:solidFill>
                  <a:srgbClr val="000099"/>
                </a:solidFill>
                <a:latin typeface="Calibri"/>
                <a:cs typeface="Calibri"/>
              </a:rPr>
              <a:t>only</a:t>
            </a:r>
            <a:r>
              <a:rPr lang="en-US" sz="3000" dirty="0">
                <a:solidFill>
                  <a:srgbClr val="000099"/>
                </a:solidFill>
                <a:latin typeface="Calibri"/>
                <a:cs typeface="Calibri"/>
              </a:rPr>
              <a:t> </a:t>
            </a:r>
            <a:r>
              <a:rPr sz="2400" dirty="0">
                <a:solidFill>
                  <a:schemeClr val="tx1"/>
                </a:solidFill>
                <a:latin typeface="Calibri"/>
                <a:cs typeface="Calibri"/>
              </a:rPr>
              <a:t>(every</a:t>
            </a:r>
            <a:r>
              <a:rPr sz="2400" spc="-50" dirty="0">
                <a:solidFill>
                  <a:schemeClr val="tx1"/>
                </a:solidFill>
                <a:latin typeface="Calibri"/>
                <a:cs typeface="Calibri"/>
              </a:rPr>
              <a:t> </a:t>
            </a:r>
            <a:r>
              <a:rPr sz="2400" dirty="0">
                <a:solidFill>
                  <a:schemeClr val="tx1"/>
                </a:solidFill>
                <a:latin typeface="Calibri"/>
                <a:cs typeface="Calibri"/>
              </a:rPr>
              <a:t>five</a:t>
            </a:r>
            <a:r>
              <a:rPr sz="2400" spc="-45" dirty="0">
                <a:solidFill>
                  <a:schemeClr val="tx1"/>
                </a:solidFill>
                <a:latin typeface="Calibri"/>
                <a:cs typeface="Calibri"/>
              </a:rPr>
              <a:t> </a:t>
            </a:r>
            <a:r>
              <a:rPr sz="2400" dirty="0">
                <a:solidFill>
                  <a:schemeClr val="tx1"/>
                </a:solidFill>
                <a:latin typeface="Calibri"/>
                <a:cs typeface="Calibri"/>
              </a:rPr>
              <a:t>years-</a:t>
            </a:r>
            <a:r>
              <a:rPr sz="2400" spc="-45" dirty="0">
                <a:solidFill>
                  <a:schemeClr val="tx1"/>
                </a:solidFill>
                <a:latin typeface="Calibri"/>
                <a:cs typeface="Calibri"/>
              </a:rPr>
              <a:t> </a:t>
            </a:r>
            <a:r>
              <a:rPr sz="2400" dirty="0">
                <a:solidFill>
                  <a:schemeClr val="tx1"/>
                </a:solidFill>
                <a:latin typeface="Calibri"/>
                <a:cs typeface="Calibri"/>
              </a:rPr>
              <a:t>expires</a:t>
            </a:r>
            <a:r>
              <a:rPr sz="2400" spc="-40" dirty="0">
                <a:solidFill>
                  <a:schemeClr val="tx1"/>
                </a:solidFill>
                <a:latin typeface="Calibri"/>
                <a:cs typeface="Calibri"/>
              </a:rPr>
              <a:t> </a:t>
            </a:r>
            <a:r>
              <a:rPr sz="2400" spc="-20" dirty="0">
                <a:solidFill>
                  <a:schemeClr val="tx1"/>
                </a:solidFill>
                <a:latin typeface="Calibri"/>
                <a:cs typeface="Calibri"/>
              </a:rPr>
              <a:t>date </a:t>
            </a:r>
            <a:r>
              <a:rPr sz="2400" spc="-10" dirty="0">
                <a:solidFill>
                  <a:schemeClr val="tx1"/>
                </a:solidFill>
                <a:latin typeface="Calibri"/>
                <a:cs typeface="Calibri"/>
              </a:rPr>
              <a:t>specific)</a:t>
            </a:r>
            <a:endParaRPr lang="en-US" sz="2400" spc="-10" dirty="0">
              <a:solidFill>
                <a:schemeClr val="tx1"/>
              </a:solidFill>
              <a:latin typeface="Calibri"/>
              <a:cs typeface="Calibri"/>
            </a:endParaRPr>
          </a:p>
          <a:p>
            <a:pPr marL="12700" marR="833119"/>
            <a:r>
              <a:rPr sz="3000" dirty="0">
                <a:solidFill>
                  <a:srgbClr val="000099"/>
                </a:solidFill>
                <a:latin typeface="Calibri"/>
                <a:cs typeface="Calibri"/>
              </a:rPr>
              <a:t>Core</a:t>
            </a:r>
            <a:r>
              <a:rPr sz="3000" spc="-80" dirty="0">
                <a:solidFill>
                  <a:srgbClr val="000099"/>
                </a:solidFill>
                <a:latin typeface="Calibri"/>
                <a:cs typeface="Calibri"/>
              </a:rPr>
              <a:t> </a:t>
            </a:r>
            <a:r>
              <a:rPr sz="3000" spc="-20" dirty="0">
                <a:solidFill>
                  <a:srgbClr val="000099"/>
                </a:solidFill>
                <a:latin typeface="Calibri"/>
                <a:cs typeface="Calibri"/>
              </a:rPr>
              <a:t>Training</a:t>
            </a:r>
            <a:r>
              <a:rPr sz="3000" spc="-65" dirty="0">
                <a:solidFill>
                  <a:srgbClr val="000099"/>
                </a:solidFill>
                <a:latin typeface="Calibri"/>
                <a:cs typeface="Calibri"/>
              </a:rPr>
              <a:t> </a:t>
            </a:r>
            <a:r>
              <a:rPr sz="2400" dirty="0">
                <a:solidFill>
                  <a:schemeClr val="tx1"/>
                </a:solidFill>
                <a:latin typeface="Calibri"/>
                <a:cs typeface="Calibri"/>
              </a:rPr>
              <a:t>(every</a:t>
            </a:r>
            <a:r>
              <a:rPr sz="2400" spc="-50" dirty="0">
                <a:solidFill>
                  <a:schemeClr val="tx1"/>
                </a:solidFill>
                <a:latin typeface="Calibri"/>
                <a:cs typeface="Calibri"/>
              </a:rPr>
              <a:t> </a:t>
            </a:r>
            <a:r>
              <a:rPr sz="2400" dirty="0">
                <a:solidFill>
                  <a:schemeClr val="tx1"/>
                </a:solidFill>
                <a:latin typeface="Calibri"/>
                <a:cs typeface="Calibri"/>
              </a:rPr>
              <a:t>five</a:t>
            </a:r>
            <a:r>
              <a:rPr sz="2400" spc="-40" dirty="0">
                <a:solidFill>
                  <a:schemeClr val="tx1"/>
                </a:solidFill>
                <a:latin typeface="Calibri"/>
                <a:cs typeface="Calibri"/>
              </a:rPr>
              <a:t> </a:t>
            </a:r>
            <a:r>
              <a:rPr sz="2400" dirty="0">
                <a:solidFill>
                  <a:schemeClr val="tx1"/>
                </a:solidFill>
                <a:latin typeface="Calibri"/>
                <a:cs typeface="Calibri"/>
              </a:rPr>
              <a:t>years-</a:t>
            </a:r>
            <a:r>
              <a:rPr sz="2400" spc="-45" dirty="0">
                <a:solidFill>
                  <a:schemeClr val="tx1"/>
                </a:solidFill>
                <a:latin typeface="Calibri"/>
                <a:cs typeface="Calibri"/>
              </a:rPr>
              <a:t> </a:t>
            </a:r>
            <a:r>
              <a:rPr sz="2400" dirty="0">
                <a:solidFill>
                  <a:schemeClr val="tx1"/>
                </a:solidFill>
                <a:latin typeface="Calibri"/>
                <a:cs typeface="Calibri"/>
              </a:rPr>
              <a:t>expires</a:t>
            </a:r>
            <a:r>
              <a:rPr sz="2400" spc="-45" dirty="0">
                <a:solidFill>
                  <a:schemeClr val="tx1"/>
                </a:solidFill>
                <a:latin typeface="Calibri"/>
                <a:cs typeface="Calibri"/>
              </a:rPr>
              <a:t> </a:t>
            </a:r>
            <a:r>
              <a:rPr sz="2400" dirty="0">
                <a:solidFill>
                  <a:schemeClr val="tx1"/>
                </a:solidFill>
                <a:latin typeface="Calibri"/>
                <a:cs typeface="Calibri"/>
              </a:rPr>
              <a:t>on</a:t>
            </a:r>
            <a:r>
              <a:rPr sz="2400" spc="-40" dirty="0">
                <a:solidFill>
                  <a:schemeClr val="tx1"/>
                </a:solidFill>
                <a:latin typeface="Calibri"/>
                <a:cs typeface="Calibri"/>
              </a:rPr>
              <a:t> </a:t>
            </a:r>
            <a:r>
              <a:rPr sz="2400" spc="-10" dirty="0">
                <a:solidFill>
                  <a:schemeClr val="tx1"/>
                </a:solidFill>
                <a:latin typeface="Calibri"/>
                <a:cs typeface="Calibri"/>
              </a:rPr>
              <a:t>12/31)</a:t>
            </a:r>
            <a:endParaRPr lang="en-US" sz="2400" spc="-10" dirty="0">
              <a:solidFill>
                <a:schemeClr val="tx1"/>
              </a:solidFill>
              <a:latin typeface="Calibri"/>
              <a:cs typeface="Calibri"/>
            </a:endParaRPr>
          </a:p>
          <a:p>
            <a:pPr marL="12700"/>
            <a:endParaRPr sz="800" dirty="0">
              <a:solidFill>
                <a:srgbClr val="000099"/>
              </a:solidFill>
              <a:latin typeface="Calibri"/>
              <a:cs typeface="Calibri"/>
            </a:endParaRPr>
          </a:p>
          <a:p>
            <a:pPr marL="12700"/>
            <a:r>
              <a:rPr sz="3000" dirty="0">
                <a:solidFill>
                  <a:srgbClr val="000099"/>
                </a:solidFill>
                <a:latin typeface="Calibri"/>
                <a:cs typeface="Calibri"/>
              </a:rPr>
              <a:t>Underway</a:t>
            </a:r>
            <a:r>
              <a:rPr sz="3000" spc="-45" dirty="0">
                <a:solidFill>
                  <a:srgbClr val="000099"/>
                </a:solidFill>
                <a:latin typeface="Calibri"/>
                <a:cs typeface="Calibri"/>
              </a:rPr>
              <a:t> </a:t>
            </a:r>
            <a:r>
              <a:rPr sz="3000" dirty="0">
                <a:solidFill>
                  <a:srgbClr val="000099"/>
                </a:solidFill>
                <a:latin typeface="Calibri"/>
                <a:cs typeface="Calibri"/>
              </a:rPr>
              <a:t>Mission</a:t>
            </a:r>
            <a:r>
              <a:rPr sz="3000" spc="-40" dirty="0">
                <a:solidFill>
                  <a:srgbClr val="000099"/>
                </a:solidFill>
                <a:latin typeface="Calibri"/>
                <a:cs typeface="Calibri"/>
              </a:rPr>
              <a:t> </a:t>
            </a:r>
            <a:r>
              <a:rPr sz="3000" dirty="0">
                <a:solidFill>
                  <a:srgbClr val="000099"/>
                </a:solidFill>
                <a:latin typeface="Calibri"/>
                <a:cs typeface="Calibri"/>
              </a:rPr>
              <a:t>Hours</a:t>
            </a:r>
            <a:r>
              <a:rPr sz="3000" spc="-35" dirty="0">
                <a:solidFill>
                  <a:srgbClr val="4472C4"/>
                </a:solidFill>
                <a:latin typeface="Calibri"/>
                <a:cs typeface="Calibri"/>
              </a:rPr>
              <a:t> </a:t>
            </a:r>
            <a:r>
              <a:rPr sz="2400" dirty="0">
                <a:solidFill>
                  <a:schemeClr val="tx1"/>
                </a:solidFill>
                <a:latin typeface="Calibri"/>
                <a:cs typeface="Calibri"/>
              </a:rPr>
              <a:t>(</a:t>
            </a:r>
            <a:r>
              <a:rPr lang="en-US" sz="2400" dirty="0">
                <a:solidFill>
                  <a:schemeClr val="tx1"/>
                </a:solidFill>
                <a:latin typeface="Calibri"/>
                <a:cs typeface="Calibri"/>
              </a:rPr>
              <a:t>in accordance with ATH-BC Chapter 5</a:t>
            </a:r>
            <a:r>
              <a:rPr sz="2400" spc="-10" dirty="0">
                <a:solidFill>
                  <a:schemeClr val="tx1"/>
                </a:solidFill>
                <a:latin typeface="Calibri"/>
                <a:cs typeface="Calibri"/>
              </a:rPr>
              <a:t>)</a:t>
            </a:r>
            <a:endParaRPr lang="en-US" sz="2400" spc="-10" dirty="0">
              <a:solidFill>
                <a:schemeClr val="tx1"/>
              </a:solidFill>
              <a:latin typeface="Calibri"/>
              <a:cs typeface="Calibri"/>
            </a:endParaRPr>
          </a:p>
          <a:p>
            <a:pPr marL="12700"/>
            <a:endParaRPr lang="en-US" sz="800" dirty="0">
              <a:solidFill>
                <a:srgbClr val="000099"/>
              </a:solidFill>
              <a:latin typeface="Calibri"/>
              <a:cs typeface="Calibri"/>
            </a:endParaRPr>
          </a:p>
          <a:p>
            <a:pPr marL="12700"/>
            <a:r>
              <a:rPr lang="en-US" sz="3000" dirty="0">
                <a:solidFill>
                  <a:srgbClr val="000099"/>
                </a:solidFill>
                <a:latin typeface="Calibri"/>
                <a:cs typeface="Calibri"/>
              </a:rPr>
              <a:t>Currency Maintenance Tasks </a:t>
            </a:r>
            <a:r>
              <a:rPr lang="en-US" sz="2400" dirty="0">
                <a:solidFill>
                  <a:schemeClr val="tx1"/>
                </a:solidFill>
                <a:latin typeface="Calibri"/>
                <a:cs typeface="Calibri"/>
              </a:rPr>
              <a:t>(in accordance with Annual Currency Task Tracker</a:t>
            </a:r>
            <a:r>
              <a:rPr lang="en-US" sz="2400" spc="-10" dirty="0">
                <a:solidFill>
                  <a:schemeClr val="tx1"/>
                </a:solidFill>
                <a:latin typeface="Calibri"/>
                <a:cs typeface="Calibri"/>
              </a:rPr>
              <a:t>)</a:t>
            </a:r>
          </a:p>
          <a:p>
            <a:pPr marL="12700"/>
            <a:endParaRPr sz="800" dirty="0">
              <a:latin typeface="Calibri"/>
              <a:cs typeface="Calibri"/>
            </a:endParaRPr>
          </a:p>
          <a:p>
            <a:pPr marL="12700"/>
            <a:r>
              <a:rPr sz="3000" dirty="0">
                <a:solidFill>
                  <a:srgbClr val="000099"/>
                </a:solidFill>
                <a:latin typeface="Calibri"/>
                <a:cs typeface="Calibri"/>
              </a:rPr>
              <a:t>Qualification</a:t>
            </a:r>
            <a:r>
              <a:rPr sz="3000" spc="-40" dirty="0">
                <a:solidFill>
                  <a:srgbClr val="000099"/>
                </a:solidFill>
                <a:latin typeface="Calibri"/>
                <a:cs typeface="Calibri"/>
              </a:rPr>
              <a:t> </a:t>
            </a:r>
            <a:r>
              <a:rPr sz="3000" dirty="0">
                <a:solidFill>
                  <a:srgbClr val="000099"/>
                </a:solidFill>
                <a:latin typeface="Calibri"/>
                <a:cs typeface="Calibri"/>
              </a:rPr>
              <a:t>Examiner</a:t>
            </a:r>
            <a:r>
              <a:rPr sz="3000" spc="-35" dirty="0">
                <a:solidFill>
                  <a:srgbClr val="000099"/>
                </a:solidFill>
                <a:latin typeface="Calibri"/>
                <a:cs typeface="Calibri"/>
              </a:rPr>
              <a:t> </a:t>
            </a:r>
            <a:r>
              <a:rPr sz="3000" dirty="0">
                <a:solidFill>
                  <a:srgbClr val="000099"/>
                </a:solidFill>
                <a:latin typeface="Calibri"/>
                <a:cs typeface="Calibri"/>
              </a:rPr>
              <a:t>Check</a:t>
            </a:r>
            <a:r>
              <a:rPr sz="3000" spc="-40" dirty="0">
                <a:solidFill>
                  <a:srgbClr val="000099"/>
                </a:solidFill>
                <a:latin typeface="Calibri"/>
                <a:cs typeface="Calibri"/>
              </a:rPr>
              <a:t> </a:t>
            </a:r>
            <a:r>
              <a:rPr sz="3000" dirty="0">
                <a:solidFill>
                  <a:srgbClr val="000099"/>
                </a:solidFill>
                <a:latin typeface="Calibri"/>
                <a:cs typeface="Calibri"/>
              </a:rPr>
              <a:t>ride</a:t>
            </a:r>
            <a:r>
              <a:rPr sz="3000" spc="-30" dirty="0">
                <a:solidFill>
                  <a:srgbClr val="000099"/>
                </a:solidFill>
                <a:latin typeface="Calibri"/>
                <a:cs typeface="Calibri"/>
              </a:rPr>
              <a:t> </a:t>
            </a:r>
            <a:r>
              <a:rPr sz="2400" dirty="0">
                <a:solidFill>
                  <a:schemeClr val="tx1"/>
                </a:solidFill>
                <a:latin typeface="Calibri"/>
                <a:cs typeface="Calibri"/>
              </a:rPr>
              <a:t>(every</a:t>
            </a:r>
            <a:r>
              <a:rPr sz="2400" spc="-35" dirty="0">
                <a:solidFill>
                  <a:schemeClr val="tx1"/>
                </a:solidFill>
                <a:latin typeface="Calibri"/>
                <a:cs typeface="Calibri"/>
              </a:rPr>
              <a:t> </a:t>
            </a:r>
            <a:r>
              <a:rPr sz="2400" dirty="0">
                <a:solidFill>
                  <a:schemeClr val="tx1"/>
                </a:solidFill>
                <a:latin typeface="Calibri"/>
                <a:cs typeface="Calibri"/>
              </a:rPr>
              <a:t>3</a:t>
            </a:r>
            <a:r>
              <a:rPr sz="2400" spc="-30" dirty="0">
                <a:solidFill>
                  <a:schemeClr val="tx1"/>
                </a:solidFill>
                <a:latin typeface="Calibri"/>
                <a:cs typeface="Calibri"/>
              </a:rPr>
              <a:t> </a:t>
            </a:r>
            <a:r>
              <a:rPr sz="2400" spc="-20" dirty="0">
                <a:solidFill>
                  <a:schemeClr val="tx1"/>
                </a:solidFill>
                <a:latin typeface="Calibri"/>
                <a:cs typeface="Calibri"/>
              </a:rPr>
              <a:t>years-</a:t>
            </a:r>
            <a:r>
              <a:rPr sz="2400" dirty="0">
                <a:solidFill>
                  <a:schemeClr val="tx1"/>
                </a:solidFill>
                <a:latin typeface="Calibri"/>
                <a:cs typeface="Calibri"/>
              </a:rPr>
              <a:t>expires</a:t>
            </a:r>
            <a:r>
              <a:rPr sz="2400" spc="-25" dirty="0">
                <a:solidFill>
                  <a:schemeClr val="tx1"/>
                </a:solidFill>
                <a:latin typeface="Calibri"/>
                <a:cs typeface="Calibri"/>
              </a:rPr>
              <a:t> </a:t>
            </a:r>
            <a:r>
              <a:rPr sz="2400" dirty="0">
                <a:solidFill>
                  <a:schemeClr val="tx1"/>
                </a:solidFill>
                <a:latin typeface="Calibri"/>
                <a:cs typeface="Calibri"/>
              </a:rPr>
              <a:t>on</a:t>
            </a:r>
            <a:r>
              <a:rPr sz="2400" spc="-25" dirty="0">
                <a:solidFill>
                  <a:schemeClr val="tx1"/>
                </a:solidFill>
                <a:latin typeface="Calibri"/>
                <a:cs typeface="Calibri"/>
              </a:rPr>
              <a:t> </a:t>
            </a:r>
            <a:r>
              <a:rPr sz="2400" spc="-10" dirty="0">
                <a:solidFill>
                  <a:schemeClr val="tx1"/>
                </a:solidFill>
                <a:latin typeface="Calibri"/>
                <a:cs typeface="Calibri"/>
              </a:rPr>
              <a:t>12/31)</a:t>
            </a:r>
            <a:endParaRPr lang="en-US" sz="2400" spc="-10" dirty="0">
              <a:solidFill>
                <a:schemeClr val="tx1"/>
              </a:solidFill>
              <a:latin typeface="Calibri"/>
              <a:cs typeface="Calibri"/>
            </a:endParaRPr>
          </a:p>
          <a:p>
            <a:pPr marL="12700"/>
            <a:endParaRPr sz="800" dirty="0">
              <a:latin typeface="Calibri"/>
              <a:cs typeface="Calibri"/>
            </a:endParaRPr>
          </a:p>
          <a:p>
            <a:pPr marL="12700" marR="736600"/>
            <a:r>
              <a:rPr lang="en-US" sz="3000" spc="-40" dirty="0">
                <a:solidFill>
                  <a:srgbClr val="000099"/>
                </a:solidFill>
                <a:latin typeface="Calibri"/>
                <a:cs typeface="Calibri"/>
              </a:rPr>
              <a:t>Risk Management </a:t>
            </a:r>
            <a:r>
              <a:rPr sz="2400" dirty="0">
                <a:solidFill>
                  <a:schemeClr val="tx1"/>
                </a:solidFill>
                <a:latin typeface="Calibri"/>
                <a:cs typeface="Calibri"/>
              </a:rPr>
              <a:t>(every</a:t>
            </a:r>
            <a:r>
              <a:rPr sz="2400" spc="-35" dirty="0">
                <a:solidFill>
                  <a:schemeClr val="tx1"/>
                </a:solidFill>
                <a:latin typeface="Calibri"/>
                <a:cs typeface="Calibri"/>
              </a:rPr>
              <a:t> </a:t>
            </a:r>
            <a:r>
              <a:rPr sz="2400" dirty="0">
                <a:solidFill>
                  <a:schemeClr val="tx1"/>
                </a:solidFill>
                <a:latin typeface="Calibri"/>
                <a:cs typeface="Calibri"/>
              </a:rPr>
              <a:t>15</a:t>
            </a:r>
            <a:r>
              <a:rPr sz="2400" spc="-30" dirty="0">
                <a:solidFill>
                  <a:schemeClr val="tx1"/>
                </a:solidFill>
                <a:latin typeface="Calibri"/>
                <a:cs typeface="Calibri"/>
              </a:rPr>
              <a:t> </a:t>
            </a:r>
            <a:r>
              <a:rPr sz="2400" dirty="0">
                <a:solidFill>
                  <a:schemeClr val="tx1"/>
                </a:solidFill>
                <a:latin typeface="Calibri"/>
                <a:cs typeface="Calibri"/>
              </a:rPr>
              <a:t>months-</a:t>
            </a:r>
            <a:r>
              <a:rPr sz="2400" spc="-30" dirty="0">
                <a:solidFill>
                  <a:schemeClr val="tx1"/>
                </a:solidFill>
                <a:latin typeface="Calibri"/>
                <a:cs typeface="Calibri"/>
              </a:rPr>
              <a:t> </a:t>
            </a:r>
            <a:r>
              <a:rPr sz="2400" dirty="0">
                <a:solidFill>
                  <a:schemeClr val="tx1"/>
                </a:solidFill>
                <a:latin typeface="Calibri"/>
                <a:cs typeface="Calibri"/>
              </a:rPr>
              <a:t>expires</a:t>
            </a:r>
            <a:r>
              <a:rPr sz="2400" spc="-25" dirty="0">
                <a:solidFill>
                  <a:schemeClr val="tx1"/>
                </a:solidFill>
                <a:latin typeface="Calibri"/>
                <a:cs typeface="Calibri"/>
              </a:rPr>
              <a:t> </a:t>
            </a:r>
            <a:r>
              <a:rPr sz="2400" dirty="0">
                <a:solidFill>
                  <a:schemeClr val="tx1"/>
                </a:solidFill>
                <a:latin typeface="Calibri"/>
                <a:cs typeface="Calibri"/>
              </a:rPr>
              <a:t>date</a:t>
            </a:r>
            <a:r>
              <a:rPr sz="2400" spc="-25" dirty="0">
                <a:solidFill>
                  <a:schemeClr val="tx1"/>
                </a:solidFill>
                <a:latin typeface="Calibri"/>
                <a:cs typeface="Calibri"/>
              </a:rPr>
              <a:t> </a:t>
            </a:r>
            <a:r>
              <a:rPr sz="2400" dirty="0">
                <a:solidFill>
                  <a:schemeClr val="tx1"/>
                </a:solidFill>
                <a:latin typeface="Calibri"/>
                <a:cs typeface="Calibri"/>
              </a:rPr>
              <a:t>specific)</a:t>
            </a:r>
            <a:r>
              <a:rPr sz="2400" spc="-25" dirty="0">
                <a:solidFill>
                  <a:schemeClr val="tx1"/>
                </a:solidFill>
                <a:latin typeface="Calibri"/>
                <a:cs typeface="Calibri"/>
              </a:rPr>
              <a:t> </a:t>
            </a:r>
            <a:r>
              <a:rPr sz="2400" dirty="0">
                <a:solidFill>
                  <a:schemeClr val="tx1"/>
                </a:solidFill>
                <a:latin typeface="Calibri"/>
                <a:cs typeface="Calibri"/>
              </a:rPr>
              <a:t>-</a:t>
            </a:r>
            <a:r>
              <a:rPr lang="en-US" sz="2400" dirty="0">
                <a:solidFill>
                  <a:schemeClr val="tx1"/>
                </a:solidFill>
                <a:latin typeface="Calibri"/>
                <a:cs typeface="Calibri"/>
              </a:rPr>
              <a:t> </a:t>
            </a:r>
            <a:r>
              <a:rPr sz="2400" dirty="0">
                <a:solidFill>
                  <a:schemeClr val="tx1"/>
                </a:solidFill>
                <a:latin typeface="Calibri"/>
                <a:cs typeface="Calibri"/>
              </a:rPr>
              <a:t>Must</a:t>
            </a:r>
            <a:r>
              <a:rPr sz="2400" spc="-25" dirty="0">
                <a:solidFill>
                  <a:schemeClr val="tx1"/>
                </a:solidFill>
                <a:latin typeface="Calibri"/>
                <a:cs typeface="Calibri"/>
              </a:rPr>
              <a:t> </a:t>
            </a:r>
            <a:r>
              <a:rPr sz="2400" dirty="0">
                <a:solidFill>
                  <a:schemeClr val="tx1"/>
                </a:solidFill>
                <a:latin typeface="Calibri"/>
                <a:cs typeface="Calibri"/>
              </a:rPr>
              <a:t>be</a:t>
            </a:r>
            <a:r>
              <a:rPr sz="2400" spc="-25" dirty="0">
                <a:solidFill>
                  <a:schemeClr val="tx1"/>
                </a:solidFill>
                <a:latin typeface="Calibri"/>
                <a:cs typeface="Calibri"/>
              </a:rPr>
              <a:t> </a:t>
            </a:r>
            <a:r>
              <a:rPr sz="2400" dirty="0">
                <a:solidFill>
                  <a:schemeClr val="tx1"/>
                </a:solidFill>
                <a:latin typeface="Calibri"/>
                <a:cs typeface="Calibri"/>
              </a:rPr>
              <a:t>taught</a:t>
            </a:r>
            <a:r>
              <a:rPr sz="2400" spc="-25" dirty="0">
                <a:solidFill>
                  <a:schemeClr val="tx1"/>
                </a:solidFill>
                <a:latin typeface="Calibri"/>
                <a:cs typeface="Calibri"/>
              </a:rPr>
              <a:t> </a:t>
            </a:r>
            <a:r>
              <a:rPr sz="2400" dirty="0">
                <a:solidFill>
                  <a:schemeClr val="tx1"/>
                </a:solidFill>
                <a:latin typeface="Calibri"/>
                <a:cs typeface="Calibri"/>
              </a:rPr>
              <a:t>by</a:t>
            </a:r>
            <a:r>
              <a:rPr sz="2400" spc="-35" dirty="0">
                <a:solidFill>
                  <a:schemeClr val="tx1"/>
                </a:solidFill>
                <a:latin typeface="Calibri"/>
                <a:cs typeface="Calibri"/>
              </a:rPr>
              <a:t> </a:t>
            </a:r>
            <a:r>
              <a:rPr sz="2400" dirty="0">
                <a:solidFill>
                  <a:schemeClr val="tx1"/>
                </a:solidFill>
                <a:latin typeface="Calibri"/>
                <a:cs typeface="Calibri"/>
              </a:rPr>
              <a:t>a</a:t>
            </a:r>
            <a:r>
              <a:rPr sz="2400" spc="-25" dirty="0">
                <a:solidFill>
                  <a:schemeClr val="tx1"/>
                </a:solidFill>
                <a:latin typeface="Calibri"/>
                <a:cs typeface="Calibri"/>
              </a:rPr>
              <a:t> </a:t>
            </a:r>
            <a:r>
              <a:rPr lang="en-US" sz="2400" dirty="0">
                <a:solidFill>
                  <a:schemeClr val="tx1"/>
                </a:solidFill>
                <a:latin typeface="Calibri"/>
                <a:cs typeface="Calibri"/>
              </a:rPr>
              <a:t>certified</a:t>
            </a:r>
            <a:r>
              <a:rPr sz="2400" spc="-30" dirty="0">
                <a:solidFill>
                  <a:schemeClr val="tx1"/>
                </a:solidFill>
                <a:latin typeface="Calibri"/>
                <a:cs typeface="Calibri"/>
              </a:rPr>
              <a:t> </a:t>
            </a:r>
            <a:r>
              <a:rPr lang="en-US" sz="2400" spc="-25" dirty="0">
                <a:solidFill>
                  <a:schemeClr val="tx1"/>
                </a:solidFill>
                <a:latin typeface="Calibri"/>
                <a:cs typeface="Calibri"/>
              </a:rPr>
              <a:t>TCT/RM</a:t>
            </a:r>
            <a:r>
              <a:rPr sz="2400" spc="-25" dirty="0">
                <a:solidFill>
                  <a:schemeClr val="tx1"/>
                </a:solidFill>
                <a:latin typeface="Calibri"/>
                <a:cs typeface="Calibri"/>
              </a:rPr>
              <a:t> </a:t>
            </a:r>
            <a:r>
              <a:rPr sz="2400" spc="-10" dirty="0">
                <a:solidFill>
                  <a:schemeClr val="tx1"/>
                </a:solidFill>
                <a:latin typeface="Calibri"/>
                <a:cs typeface="Calibri"/>
              </a:rPr>
              <a:t>instructor</a:t>
            </a:r>
            <a:endParaRPr lang="en-US" sz="2400" spc="-10" dirty="0">
              <a:solidFill>
                <a:schemeClr val="tx1"/>
              </a:solidFill>
              <a:latin typeface="Calibri"/>
              <a:cs typeface="Calibri"/>
            </a:endParaRPr>
          </a:p>
          <a:p>
            <a:pPr marL="12700" marR="736600"/>
            <a:endParaRPr sz="800" dirty="0">
              <a:latin typeface="Calibri"/>
              <a:cs typeface="Calibri"/>
            </a:endParaRPr>
          </a:p>
          <a:p>
            <a:pPr marL="12700"/>
            <a:r>
              <a:rPr sz="3000" dirty="0">
                <a:solidFill>
                  <a:srgbClr val="000099"/>
                </a:solidFill>
                <a:latin typeface="Calibri"/>
                <a:cs typeface="Calibri"/>
              </a:rPr>
              <a:t>Surface</a:t>
            </a:r>
            <a:r>
              <a:rPr sz="3000" spc="-60" dirty="0">
                <a:solidFill>
                  <a:srgbClr val="000099"/>
                </a:solidFill>
                <a:latin typeface="Calibri"/>
                <a:cs typeface="Calibri"/>
              </a:rPr>
              <a:t> </a:t>
            </a:r>
            <a:r>
              <a:rPr sz="3000" dirty="0">
                <a:solidFill>
                  <a:srgbClr val="000099"/>
                </a:solidFill>
                <a:latin typeface="Calibri"/>
                <a:cs typeface="Calibri"/>
              </a:rPr>
              <a:t>Operations</a:t>
            </a:r>
            <a:r>
              <a:rPr sz="3000" spc="-50" dirty="0">
                <a:solidFill>
                  <a:srgbClr val="000099"/>
                </a:solidFill>
                <a:latin typeface="Calibri"/>
                <a:cs typeface="Calibri"/>
              </a:rPr>
              <a:t> </a:t>
            </a:r>
            <a:r>
              <a:rPr sz="3000" dirty="0">
                <a:solidFill>
                  <a:srgbClr val="000099"/>
                </a:solidFill>
                <a:latin typeface="Calibri"/>
                <a:cs typeface="Calibri"/>
              </a:rPr>
              <a:t>Workshop</a:t>
            </a:r>
            <a:r>
              <a:rPr sz="3000" spc="-50" dirty="0">
                <a:solidFill>
                  <a:srgbClr val="000099"/>
                </a:solidFill>
                <a:latin typeface="Calibri"/>
                <a:cs typeface="Calibri"/>
              </a:rPr>
              <a:t> </a:t>
            </a:r>
            <a:r>
              <a:rPr sz="3000" spc="-40" dirty="0">
                <a:solidFill>
                  <a:srgbClr val="FF0000"/>
                </a:solidFill>
                <a:latin typeface="Calibri"/>
                <a:cs typeface="Calibri"/>
              </a:rPr>
              <a:t> </a:t>
            </a:r>
            <a:r>
              <a:rPr sz="2400" dirty="0">
                <a:solidFill>
                  <a:schemeClr val="tx1"/>
                </a:solidFill>
                <a:latin typeface="Calibri"/>
                <a:cs typeface="Calibri"/>
              </a:rPr>
              <a:t>(annually</a:t>
            </a:r>
            <a:r>
              <a:rPr sz="2400" spc="-45" dirty="0">
                <a:solidFill>
                  <a:schemeClr val="tx1"/>
                </a:solidFill>
                <a:latin typeface="Calibri"/>
                <a:cs typeface="Calibri"/>
              </a:rPr>
              <a:t> </a:t>
            </a:r>
            <a:r>
              <a:rPr sz="2400" dirty="0">
                <a:solidFill>
                  <a:schemeClr val="tx1"/>
                </a:solidFill>
                <a:latin typeface="Calibri"/>
                <a:cs typeface="Calibri"/>
              </a:rPr>
              <a:t>by</a:t>
            </a:r>
            <a:r>
              <a:rPr sz="2400" spc="-50" dirty="0">
                <a:solidFill>
                  <a:schemeClr val="tx1"/>
                </a:solidFill>
                <a:latin typeface="Calibri"/>
                <a:cs typeface="Calibri"/>
              </a:rPr>
              <a:t> </a:t>
            </a:r>
            <a:r>
              <a:rPr sz="2400" dirty="0">
                <a:solidFill>
                  <a:schemeClr val="tx1"/>
                </a:solidFill>
                <a:latin typeface="Calibri"/>
                <a:cs typeface="Calibri"/>
              </a:rPr>
              <a:t>3</a:t>
            </a:r>
            <a:r>
              <a:rPr lang="en-US" sz="2400" dirty="0">
                <a:solidFill>
                  <a:schemeClr val="tx1"/>
                </a:solidFill>
                <a:latin typeface="Calibri"/>
                <a:cs typeface="Calibri"/>
              </a:rPr>
              <a:t>0</a:t>
            </a:r>
            <a:r>
              <a:rPr sz="2400" spc="-45" dirty="0">
                <a:solidFill>
                  <a:schemeClr val="tx1"/>
                </a:solidFill>
                <a:latin typeface="Calibri"/>
                <a:cs typeface="Calibri"/>
              </a:rPr>
              <a:t> </a:t>
            </a:r>
            <a:r>
              <a:rPr sz="2400" dirty="0">
                <a:solidFill>
                  <a:schemeClr val="tx1"/>
                </a:solidFill>
                <a:latin typeface="Calibri"/>
                <a:cs typeface="Calibri"/>
              </a:rPr>
              <a:t>June,</a:t>
            </a:r>
            <a:r>
              <a:rPr sz="2400" spc="-40" dirty="0">
                <a:solidFill>
                  <a:schemeClr val="tx1"/>
                </a:solidFill>
                <a:latin typeface="Calibri"/>
                <a:cs typeface="Calibri"/>
              </a:rPr>
              <a:t> </a:t>
            </a:r>
            <a:r>
              <a:rPr sz="2400" dirty="0">
                <a:solidFill>
                  <a:schemeClr val="tx1"/>
                </a:solidFill>
                <a:latin typeface="Calibri"/>
                <a:cs typeface="Calibri"/>
              </a:rPr>
              <a:t>if</a:t>
            </a:r>
            <a:r>
              <a:rPr sz="2400" spc="-45" dirty="0">
                <a:solidFill>
                  <a:schemeClr val="tx1"/>
                </a:solidFill>
                <a:latin typeface="Calibri"/>
                <a:cs typeface="Calibri"/>
              </a:rPr>
              <a:t> </a:t>
            </a:r>
            <a:r>
              <a:rPr sz="2400" dirty="0">
                <a:solidFill>
                  <a:schemeClr val="tx1"/>
                </a:solidFill>
                <a:latin typeface="Calibri"/>
                <a:cs typeface="Calibri"/>
              </a:rPr>
              <a:t>required,</a:t>
            </a:r>
            <a:r>
              <a:rPr sz="2400" spc="-45" dirty="0">
                <a:solidFill>
                  <a:schemeClr val="tx1"/>
                </a:solidFill>
                <a:latin typeface="Calibri"/>
                <a:cs typeface="Calibri"/>
              </a:rPr>
              <a:t> </a:t>
            </a:r>
            <a:r>
              <a:rPr lang="en-US" sz="2400" spc="-45" dirty="0">
                <a:solidFill>
                  <a:schemeClr val="tx1"/>
                </a:solidFill>
                <a:latin typeface="Calibri"/>
                <a:cs typeface="Calibri"/>
              </a:rPr>
              <a:t>m</a:t>
            </a:r>
            <a:r>
              <a:rPr sz="2400" dirty="0">
                <a:solidFill>
                  <a:schemeClr val="tx1"/>
                </a:solidFill>
                <a:latin typeface="Calibri"/>
                <a:cs typeface="Calibri"/>
              </a:rPr>
              <a:t>ust</a:t>
            </a:r>
            <a:r>
              <a:rPr sz="2400" spc="-35" dirty="0">
                <a:solidFill>
                  <a:schemeClr val="tx1"/>
                </a:solidFill>
                <a:latin typeface="Calibri"/>
                <a:cs typeface="Calibri"/>
              </a:rPr>
              <a:t> </a:t>
            </a:r>
            <a:r>
              <a:rPr sz="2400" spc="-25" dirty="0">
                <a:solidFill>
                  <a:schemeClr val="tx1"/>
                </a:solidFill>
                <a:latin typeface="Calibri"/>
                <a:cs typeface="Calibri"/>
              </a:rPr>
              <a:t>be</a:t>
            </a:r>
            <a:r>
              <a:rPr lang="en-US" sz="2400" spc="-25" dirty="0">
                <a:solidFill>
                  <a:schemeClr val="tx1"/>
                </a:solidFill>
                <a:latin typeface="Calibri"/>
                <a:cs typeface="Calibri"/>
              </a:rPr>
              <a:t> </a:t>
            </a:r>
            <a:r>
              <a:rPr sz="2400" dirty="0">
                <a:solidFill>
                  <a:schemeClr val="tx1"/>
                </a:solidFill>
                <a:latin typeface="Calibri"/>
                <a:cs typeface="Calibri"/>
              </a:rPr>
              <a:t>taught</a:t>
            </a:r>
            <a:r>
              <a:rPr sz="2400" spc="-25" dirty="0">
                <a:solidFill>
                  <a:schemeClr val="tx1"/>
                </a:solidFill>
                <a:latin typeface="Calibri"/>
                <a:cs typeface="Calibri"/>
              </a:rPr>
              <a:t> </a:t>
            </a:r>
            <a:r>
              <a:rPr sz="2400" dirty="0">
                <a:solidFill>
                  <a:schemeClr val="tx1"/>
                </a:solidFill>
                <a:latin typeface="Calibri"/>
                <a:cs typeface="Calibri"/>
              </a:rPr>
              <a:t>by</a:t>
            </a:r>
            <a:r>
              <a:rPr sz="2400" spc="-25" dirty="0">
                <a:solidFill>
                  <a:schemeClr val="tx1"/>
                </a:solidFill>
                <a:latin typeface="Calibri"/>
                <a:cs typeface="Calibri"/>
              </a:rPr>
              <a:t> </a:t>
            </a:r>
            <a:r>
              <a:rPr sz="2400" dirty="0">
                <a:solidFill>
                  <a:schemeClr val="tx1"/>
                </a:solidFill>
                <a:latin typeface="Calibri"/>
                <a:cs typeface="Calibri"/>
              </a:rPr>
              <a:t>a</a:t>
            </a:r>
            <a:r>
              <a:rPr sz="2400" spc="-25" dirty="0">
                <a:solidFill>
                  <a:schemeClr val="tx1"/>
                </a:solidFill>
                <a:latin typeface="Calibri"/>
                <a:cs typeface="Calibri"/>
              </a:rPr>
              <a:t> </a:t>
            </a:r>
            <a:r>
              <a:rPr sz="2400" dirty="0">
                <a:solidFill>
                  <a:schemeClr val="tx1"/>
                </a:solidFill>
                <a:latin typeface="Calibri"/>
                <a:cs typeface="Calibri"/>
              </a:rPr>
              <a:t>qualified</a:t>
            </a:r>
            <a:r>
              <a:rPr sz="2400" spc="-20" dirty="0">
                <a:solidFill>
                  <a:schemeClr val="tx1"/>
                </a:solidFill>
                <a:latin typeface="Calibri"/>
                <a:cs typeface="Calibri"/>
              </a:rPr>
              <a:t> </a:t>
            </a:r>
            <a:r>
              <a:rPr sz="2400" spc="-10" dirty="0">
                <a:solidFill>
                  <a:schemeClr val="tx1"/>
                </a:solidFill>
                <a:latin typeface="Calibri"/>
                <a:cs typeface="Calibri"/>
              </a:rPr>
              <a:t>instructor.)</a:t>
            </a:r>
            <a:r>
              <a:rPr lang="en-US" sz="2400" spc="-10" dirty="0">
                <a:solidFill>
                  <a:schemeClr val="tx1"/>
                </a:solidFill>
                <a:latin typeface="Calibri"/>
                <a:cs typeface="Calibri"/>
              </a:rPr>
              <a:t>  </a:t>
            </a:r>
            <a:r>
              <a:rPr sz="2400" dirty="0">
                <a:solidFill>
                  <a:schemeClr val="tx1"/>
                </a:solidFill>
                <a:latin typeface="Calibri"/>
                <a:cs typeface="Calibri"/>
              </a:rPr>
              <a:t>Without</a:t>
            </a:r>
            <a:r>
              <a:rPr sz="2400" spc="-20" dirty="0">
                <a:solidFill>
                  <a:schemeClr val="tx1"/>
                </a:solidFill>
                <a:latin typeface="Calibri"/>
                <a:cs typeface="Calibri"/>
              </a:rPr>
              <a:t> </a:t>
            </a:r>
            <a:r>
              <a:rPr sz="2400" dirty="0">
                <a:solidFill>
                  <a:schemeClr val="tx1"/>
                </a:solidFill>
                <a:latin typeface="Calibri"/>
                <a:cs typeface="Calibri"/>
              </a:rPr>
              <a:t>the</a:t>
            </a:r>
            <a:r>
              <a:rPr sz="2400" spc="-15" dirty="0">
                <a:solidFill>
                  <a:schemeClr val="tx1"/>
                </a:solidFill>
                <a:latin typeface="Calibri"/>
                <a:cs typeface="Calibri"/>
              </a:rPr>
              <a:t> </a:t>
            </a:r>
            <a:r>
              <a:rPr sz="2400" dirty="0">
                <a:solidFill>
                  <a:schemeClr val="tx1"/>
                </a:solidFill>
                <a:latin typeface="Calibri"/>
                <a:cs typeface="Calibri"/>
              </a:rPr>
              <a:t>required</a:t>
            </a:r>
            <a:r>
              <a:rPr sz="2400" spc="-20" dirty="0">
                <a:solidFill>
                  <a:schemeClr val="tx1"/>
                </a:solidFill>
                <a:latin typeface="Calibri"/>
                <a:cs typeface="Calibri"/>
              </a:rPr>
              <a:t> </a:t>
            </a:r>
            <a:r>
              <a:rPr sz="2400" dirty="0">
                <a:solidFill>
                  <a:schemeClr val="tx1"/>
                </a:solidFill>
                <a:latin typeface="Calibri"/>
                <a:cs typeface="Calibri"/>
              </a:rPr>
              <a:t>Ops</a:t>
            </a:r>
            <a:r>
              <a:rPr sz="2400" spc="-20" dirty="0">
                <a:solidFill>
                  <a:schemeClr val="tx1"/>
                </a:solidFill>
                <a:latin typeface="Calibri"/>
                <a:cs typeface="Calibri"/>
              </a:rPr>
              <a:t> </a:t>
            </a:r>
            <a:r>
              <a:rPr sz="2400" spc="-10" dirty="0">
                <a:solidFill>
                  <a:schemeClr val="tx1"/>
                </a:solidFill>
                <a:latin typeface="Calibri"/>
                <a:cs typeface="Calibri"/>
              </a:rPr>
              <a:t>Workshop,</a:t>
            </a:r>
            <a:r>
              <a:rPr sz="2400" spc="-20" dirty="0">
                <a:solidFill>
                  <a:schemeClr val="tx1"/>
                </a:solidFill>
                <a:latin typeface="Calibri"/>
                <a:cs typeface="Calibri"/>
              </a:rPr>
              <a:t> </a:t>
            </a:r>
            <a:r>
              <a:rPr sz="2400" dirty="0">
                <a:solidFill>
                  <a:schemeClr val="tx1"/>
                </a:solidFill>
                <a:latin typeface="Calibri"/>
                <a:cs typeface="Calibri"/>
              </a:rPr>
              <a:t>member</a:t>
            </a:r>
            <a:r>
              <a:rPr sz="2400" spc="-15" dirty="0">
                <a:solidFill>
                  <a:schemeClr val="tx1"/>
                </a:solidFill>
                <a:latin typeface="Calibri"/>
                <a:cs typeface="Calibri"/>
              </a:rPr>
              <a:t> </a:t>
            </a:r>
            <a:r>
              <a:rPr sz="2400" dirty="0">
                <a:solidFill>
                  <a:schemeClr val="tx1"/>
                </a:solidFill>
                <a:latin typeface="Calibri"/>
                <a:cs typeface="Calibri"/>
              </a:rPr>
              <a:t>goes</a:t>
            </a:r>
            <a:r>
              <a:rPr sz="2400" spc="-20" dirty="0">
                <a:solidFill>
                  <a:schemeClr val="tx1"/>
                </a:solidFill>
                <a:latin typeface="Calibri"/>
                <a:cs typeface="Calibri"/>
              </a:rPr>
              <a:t> </a:t>
            </a:r>
            <a:r>
              <a:rPr sz="2400" dirty="0">
                <a:solidFill>
                  <a:schemeClr val="tx1"/>
                </a:solidFill>
                <a:latin typeface="Calibri"/>
                <a:cs typeface="Calibri"/>
              </a:rPr>
              <a:t>into</a:t>
            </a:r>
            <a:r>
              <a:rPr sz="2400" spc="-25" dirty="0">
                <a:solidFill>
                  <a:schemeClr val="tx1"/>
                </a:solidFill>
                <a:latin typeface="Calibri"/>
                <a:cs typeface="Calibri"/>
              </a:rPr>
              <a:t> </a:t>
            </a:r>
            <a:r>
              <a:rPr sz="2400" dirty="0">
                <a:solidFill>
                  <a:schemeClr val="tx1"/>
                </a:solidFill>
                <a:latin typeface="Calibri"/>
                <a:cs typeface="Calibri"/>
              </a:rPr>
              <a:t>REWK</a:t>
            </a:r>
            <a:r>
              <a:rPr sz="2400" spc="-20" dirty="0">
                <a:solidFill>
                  <a:schemeClr val="tx1"/>
                </a:solidFill>
                <a:latin typeface="Calibri"/>
                <a:cs typeface="Calibri"/>
              </a:rPr>
              <a:t> </a:t>
            </a:r>
            <a:r>
              <a:rPr sz="2400" dirty="0">
                <a:solidFill>
                  <a:schemeClr val="tx1"/>
                </a:solidFill>
                <a:latin typeface="Calibri"/>
                <a:cs typeface="Calibri"/>
              </a:rPr>
              <a:t>on</a:t>
            </a:r>
            <a:r>
              <a:rPr sz="2400" spc="-20" dirty="0">
                <a:solidFill>
                  <a:schemeClr val="tx1"/>
                </a:solidFill>
                <a:latin typeface="Calibri"/>
                <a:cs typeface="Calibri"/>
              </a:rPr>
              <a:t> </a:t>
            </a:r>
            <a:r>
              <a:rPr lang="en-US" sz="2400" spc="-20" dirty="0">
                <a:solidFill>
                  <a:schemeClr val="tx1"/>
                </a:solidFill>
                <a:latin typeface="Calibri"/>
                <a:cs typeface="Calibri"/>
              </a:rPr>
              <a:t>01</a:t>
            </a:r>
            <a:r>
              <a:rPr sz="2400" spc="-25" dirty="0">
                <a:solidFill>
                  <a:schemeClr val="tx1"/>
                </a:solidFill>
                <a:latin typeface="Calibri"/>
                <a:cs typeface="Calibri"/>
              </a:rPr>
              <a:t> </a:t>
            </a:r>
            <a:r>
              <a:rPr sz="2400" dirty="0">
                <a:solidFill>
                  <a:schemeClr val="tx1"/>
                </a:solidFill>
                <a:latin typeface="Calibri"/>
                <a:cs typeface="Calibri"/>
              </a:rPr>
              <a:t>Ju</a:t>
            </a:r>
            <a:r>
              <a:rPr lang="en-US" sz="2400" dirty="0">
                <a:solidFill>
                  <a:schemeClr val="tx1"/>
                </a:solidFill>
                <a:latin typeface="Calibri"/>
                <a:cs typeface="Calibri"/>
              </a:rPr>
              <a:t>ly</a:t>
            </a:r>
            <a:r>
              <a:rPr sz="2400" spc="-15" dirty="0">
                <a:solidFill>
                  <a:schemeClr val="tx1"/>
                </a:solidFill>
                <a:latin typeface="Calibri"/>
                <a:cs typeface="Calibri"/>
              </a:rPr>
              <a:t> </a:t>
            </a:r>
            <a:r>
              <a:rPr sz="2400" dirty="0">
                <a:solidFill>
                  <a:schemeClr val="tx1"/>
                </a:solidFill>
                <a:latin typeface="Calibri"/>
                <a:cs typeface="Calibri"/>
              </a:rPr>
              <a:t>and</a:t>
            </a:r>
            <a:r>
              <a:rPr sz="2400" spc="-20" dirty="0">
                <a:solidFill>
                  <a:schemeClr val="tx1"/>
                </a:solidFill>
                <a:latin typeface="Calibri"/>
                <a:cs typeface="Calibri"/>
              </a:rPr>
              <a:t> </a:t>
            </a:r>
            <a:r>
              <a:rPr sz="2400" dirty="0">
                <a:solidFill>
                  <a:schemeClr val="tx1"/>
                </a:solidFill>
                <a:latin typeface="Calibri"/>
                <a:cs typeface="Calibri"/>
              </a:rPr>
              <a:t>REYR</a:t>
            </a:r>
            <a:r>
              <a:rPr sz="2400" spc="-20" dirty="0">
                <a:solidFill>
                  <a:schemeClr val="tx1"/>
                </a:solidFill>
                <a:latin typeface="Calibri"/>
                <a:cs typeface="Calibri"/>
              </a:rPr>
              <a:t> </a:t>
            </a:r>
            <a:r>
              <a:rPr sz="2400" spc="-25" dirty="0">
                <a:solidFill>
                  <a:schemeClr val="tx1"/>
                </a:solidFill>
                <a:latin typeface="Calibri"/>
                <a:cs typeface="Calibri"/>
              </a:rPr>
              <a:t>on </a:t>
            </a:r>
            <a:r>
              <a:rPr lang="en-US" sz="2400" spc="-25" dirty="0">
                <a:solidFill>
                  <a:schemeClr val="tx1"/>
                </a:solidFill>
                <a:latin typeface="Calibri"/>
                <a:cs typeface="Calibri"/>
              </a:rPr>
              <a:t>0</a:t>
            </a:r>
            <a:r>
              <a:rPr sz="2400" dirty="0">
                <a:solidFill>
                  <a:schemeClr val="tx1"/>
                </a:solidFill>
                <a:latin typeface="Calibri"/>
                <a:cs typeface="Calibri"/>
              </a:rPr>
              <a:t>1</a:t>
            </a:r>
            <a:r>
              <a:rPr sz="2400" spc="-30" dirty="0">
                <a:solidFill>
                  <a:schemeClr val="tx1"/>
                </a:solidFill>
                <a:latin typeface="Calibri"/>
                <a:cs typeface="Calibri"/>
              </a:rPr>
              <a:t> </a:t>
            </a:r>
            <a:r>
              <a:rPr sz="2400" spc="-10" dirty="0">
                <a:solidFill>
                  <a:schemeClr val="tx1"/>
                </a:solidFill>
                <a:latin typeface="Calibri"/>
                <a:cs typeface="Calibri"/>
              </a:rPr>
              <a:t>J</a:t>
            </a:r>
            <a:r>
              <a:rPr lang="en-US" sz="2400" spc="-10" dirty="0">
                <a:solidFill>
                  <a:schemeClr val="tx1"/>
                </a:solidFill>
                <a:latin typeface="Calibri"/>
                <a:cs typeface="Calibri"/>
              </a:rPr>
              <a:t>anuary</a:t>
            </a:r>
            <a:r>
              <a:rPr sz="2400" spc="-10" dirty="0">
                <a:solidFill>
                  <a:schemeClr val="tx1"/>
                </a:solidFill>
                <a:latin typeface="Calibri"/>
                <a:cs typeface="Calibri"/>
              </a:rPr>
              <a:t>,</a:t>
            </a:r>
            <a:r>
              <a:rPr sz="2400" spc="-25" dirty="0">
                <a:solidFill>
                  <a:schemeClr val="tx1"/>
                </a:solidFill>
                <a:latin typeface="Calibri"/>
                <a:cs typeface="Calibri"/>
              </a:rPr>
              <a:t> </a:t>
            </a:r>
            <a:r>
              <a:rPr sz="2400" dirty="0">
                <a:solidFill>
                  <a:schemeClr val="tx1"/>
                </a:solidFill>
                <a:latin typeface="Calibri"/>
                <a:cs typeface="Calibri"/>
              </a:rPr>
              <a:t>if</a:t>
            </a:r>
            <a:r>
              <a:rPr sz="2400" spc="-20" dirty="0">
                <a:solidFill>
                  <a:schemeClr val="tx1"/>
                </a:solidFill>
                <a:latin typeface="Calibri"/>
                <a:cs typeface="Calibri"/>
              </a:rPr>
              <a:t> </a:t>
            </a:r>
            <a:r>
              <a:rPr sz="2400" dirty="0">
                <a:solidFill>
                  <a:schemeClr val="tx1"/>
                </a:solidFill>
                <a:latin typeface="Calibri"/>
                <a:cs typeface="Calibri"/>
              </a:rPr>
              <a:t>not</a:t>
            </a:r>
            <a:r>
              <a:rPr sz="2400" spc="-20" dirty="0">
                <a:solidFill>
                  <a:schemeClr val="tx1"/>
                </a:solidFill>
                <a:latin typeface="Calibri"/>
                <a:cs typeface="Calibri"/>
              </a:rPr>
              <a:t> </a:t>
            </a:r>
            <a:r>
              <a:rPr sz="2400" spc="-10" dirty="0">
                <a:solidFill>
                  <a:schemeClr val="tx1"/>
                </a:solidFill>
                <a:latin typeface="Calibri"/>
                <a:cs typeface="Calibri"/>
              </a:rPr>
              <a:t>completed.</a:t>
            </a:r>
            <a:endParaRPr sz="2400" dirty="0">
              <a:solidFill>
                <a:schemeClr val="tx1"/>
              </a:solidFill>
              <a:latin typeface="Calibri"/>
              <a:cs typeface="Calibri"/>
            </a:endParaRPr>
          </a:p>
        </p:txBody>
      </p:sp>
      <p:sp>
        <p:nvSpPr>
          <p:cNvPr id="5" name="Slide Number Placeholder 4">
            <a:extLst>
              <a:ext uri="{FF2B5EF4-FFF2-40B4-BE49-F238E27FC236}">
                <a16:creationId xmlns:a16="http://schemas.microsoft.com/office/drawing/2014/main" id="{1BD76594-8311-8778-DB82-F439FB3A18A2}"/>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18</a:t>
            </a:fld>
            <a:endParaRPr lang="en-US" spc="-25" dirty="0"/>
          </a:p>
        </p:txBody>
      </p:sp>
      <p:sp>
        <p:nvSpPr>
          <p:cNvPr id="7" name="Date Placeholder 2">
            <a:extLst>
              <a:ext uri="{FF2B5EF4-FFF2-40B4-BE49-F238E27FC236}">
                <a16:creationId xmlns:a16="http://schemas.microsoft.com/office/drawing/2014/main" id="{C07ECFF7-75BF-36F3-A605-9A9E9AADFA7A}"/>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AFAD-E23D-4135-7935-F95E0147E59E}"/>
              </a:ext>
            </a:extLst>
          </p:cNvPr>
          <p:cNvSpPr>
            <a:spLocks noGrp="1"/>
          </p:cNvSpPr>
          <p:nvPr>
            <p:ph type="title"/>
          </p:nvPr>
        </p:nvSpPr>
        <p:spPr>
          <a:xfrm>
            <a:off x="381001" y="611124"/>
            <a:ext cx="10032350" cy="553998"/>
          </a:xfrm>
        </p:spPr>
        <p:txBody>
          <a:bodyPr/>
          <a:lstStyle/>
          <a:p>
            <a:r>
              <a:rPr lang="en-US" sz="3500" dirty="0"/>
              <a:t>Auxiliary Training Handbook – Boat Crew (ATH-BC) </a:t>
            </a:r>
          </a:p>
        </p:txBody>
      </p:sp>
      <p:sp>
        <p:nvSpPr>
          <p:cNvPr id="6" name="Footer Placeholder 5">
            <a:extLst>
              <a:ext uri="{FF2B5EF4-FFF2-40B4-BE49-F238E27FC236}">
                <a16:creationId xmlns:a16="http://schemas.microsoft.com/office/drawing/2014/main" id="{7A5D4A4B-DB61-EEA8-F8A0-7D15B574DAB7}"/>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7" name="Slide Number Placeholder 6">
            <a:extLst>
              <a:ext uri="{FF2B5EF4-FFF2-40B4-BE49-F238E27FC236}">
                <a16:creationId xmlns:a16="http://schemas.microsoft.com/office/drawing/2014/main" id="{FB67055C-9D54-3F8B-EEBE-35163291A7A7}"/>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19</a:t>
            </a:fld>
            <a:endParaRPr lang="en-US" spc="-25" dirty="0"/>
          </a:p>
        </p:txBody>
      </p:sp>
      <p:sp>
        <p:nvSpPr>
          <p:cNvPr id="8" name="Date Placeholder 2">
            <a:extLst>
              <a:ext uri="{FF2B5EF4-FFF2-40B4-BE49-F238E27FC236}">
                <a16:creationId xmlns:a16="http://schemas.microsoft.com/office/drawing/2014/main" id="{03BDBA41-DDEE-520E-B6B1-5A51D2DD140A}"/>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pic>
        <p:nvPicPr>
          <p:cNvPr id="10" name="Picture 9">
            <a:extLst>
              <a:ext uri="{FF2B5EF4-FFF2-40B4-BE49-F238E27FC236}">
                <a16:creationId xmlns:a16="http://schemas.microsoft.com/office/drawing/2014/main" id="{E5459565-04A6-5E37-EDA8-81B1CD1EC51F}"/>
              </a:ext>
            </a:extLst>
          </p:cNvPr>
          <p:cNvPicPr>
            <a:picLocks noChangeAspect="1"/>
          </p:cNvPicPr>
          <p:nvPr/>
        </p:nvPicPr>
        <p:blipFill>
          <a:blip r:embed="rId3"/>
          <a:stretch>
            <a:fillRect/>
          </a:stretch>
        </p:blipFill>
        <p:spPr>
          <a:xfrm>
            <a:off x="3294700" y="1262766"/>
            <a:ext cx="4204952" cy="5088948"/>
          </a:xfrm>
          <a:prstGeom prst="rect">
            <a:avLst/>
          </a:prstGeom>
        </p:spPr>
      </p:pic>
      <p:sp>
        <p:nvSpPr>
          <p:cNvPr id="3" name="Star: 5 Points 2">
            <a:extLst>
              <a:ext uri="{FF2B5EF4-FFF2-40B4-BE49-F238E27FC236}">
                <a16:creationId xmlns:a16="http://schemas.microsoft.com/office/drawing/2014/main" id="{9726B03B-EC4E-1C94-6474-7BA7914E1614}"/>
              </a:ext>
            </a:extLst>
          </p:cNvPr>
          <p:cNvSpPr/>
          <p:nvPr/>
        </p:nvSpPr>
        <p:spPr>
          <a:xfrm rot="1156646">
            <a:off x="8273020" y="1465750"/>
            <a:ext cx="3552186" cy="372409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Version “C” released on February 21, 2024</a:t>
            </a:r>
          </a:p>
        </p:txBody>
      </p:sp>
      <p:cxnSp>
        <p:nvCxnSpPr>
          <p:cNvPr id="5" name="Straight Arrow Connector 4">
            <a:extLst>
              <a:ext uri="{FF2B5EF4-FFF2-40B4-BE49-F238E27FC236}">
                <a16:creationId xmlns:a16="http://schemas.microsoft.com/office/drawing/2014/main" id="{0009118E-D145-3F20-B796-ACBAF70466BD}"/>
              </a:ext>
            </a:extLst>
          </p:cNvPr>
          <p:cNvCxnSpPr>
            <a:cxnSpLocks/>
          </p:cNvCxnSpPr>
          <p:nvPr/>
        </p:nvCxnSpPr>
        <p:spPr>
          <a:xfrm flipH="1">
            <a:off x="4876800" y="3429000"/>
            <a:ext cx="4419600" cy="2817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8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70" y="315468"/>
            <a:ext cx="2185035" cy="695960"/>
          </a:xfrm>
          <a:prstGeom prst="rect">
            <a:avLst/>
          </a:prstGeom>
        </p:spPr>
        <p:txBody>
          <a:bodyPr vert="horz" wrap="square" lIns="0" tIns="12700" rIns="0" bIns="0" rtlCol="0">
            <a:spAutoFit/>
          </a:bodyPr>
          <a:lstStyle/>
          <a:p>
            <a:pPr marL="12700">
              <a:lnSpc>
                <a:spcPct val="100000"/>
              </a:lnSpc>
              <a:spcBef>
                <a:spcPts val="100"/>
              </a:spcBef>
            </a:pPr>
            <a:r>
              <a:rPr spc="-10" dirty="0"/>
              <a:t>Welcome</a:t>
            </a:r>
          </a:p>
        </p:txBody>
      </p:sp>
      <p:sp>
        <p:nvSpPr>
          <p:cNvPr id="4" name="object 4"/>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p:nvPr/>
        </p:nvSpPr>
        <p:spPr>
          <a:xfrm>
            <a:off x="1295400" y="1467612"/>
            <a:ext cx="9829800" cy="4564583"/>
          </a:xfrm>
          <a:prstGeom prst="rect">
            <a:avLst/>
          </a:prstGeom>
        </p:spPr>
        <p:txBody>
          <a:bodyPr vert="horz" wrap="square" lIns="0" tIns="91440" rIns="0" bIns="0" rtlCol="0">
            <a:spAutoFit/>
          </a:bodyPr>
          <a:lstStyle/>
          <a:p>
            <a:pPr marL="354965" marR="218440" indent="-342265">
              <a:lnSpc>
                <a:spcPct val="80000"/>
              </a:lnSpc>
              <a:spcBef>
                <a:spcPts val="720"/>
              </a:spcBef>
              <a:buSzPct val="107692"/>
              <a:buFont typeface="Arial"/>
              <a:buChar char="•"/>
              <a:tabLst>
                <a:tab pos="354965" algn="l"/>
                <a:tab pos="355600" algn="l"/>
              </a:tabLst>
            </a:pPr>
            <a:r>
              <a:rPr lang="en-US" sz="2600" dirty="0">
                <a:latin typeface="Calibri"/>
                <a:cs typeface="Calibri"/>
              </a:rPr>
              <a:t>This is </a:t>
            </a:r>
            <a:r>
              <a:rPr sz="2600" dirty="0">
                <a:latin typeface="Calibri"/>
                <a:cs typeface="Calibri"/>
              </a:rPr>
              <a:t>the</a:t>
            </a:r>
            <a:r>
              <a:rPr sz="2600" spc="-15" dirty="0">
                <a:latin typeface="Calibri"/>
                <a:cs typeface="Calibri"/>
              </a:rPr>
              <a:t> </a:t>
            </a:r>
            <a:r>
              <a:rPr sz="2600" dirty="0">
                <a:latin typeface="Calibri"/>
                <a:cs typeface="Calibri"/>
              </a:rPr>
              <a:t>202</a:t>
            </a:r>
            <a:r>
              <a:rPr lang="en-US" sz="2600" dirty="0">
                <a:latin typeface="Calibri"/>
                <a:cs typeface="Calibri"/>
              </a:rPr>
              <a:t>4</a:t>
            </a:r>
            <a:r>
              <a:rPr sz="2600" spc="-20" dirty="0">
                <a:latin typeface="Calibri"/>
                <a:cs typeface="Calibri"/>
              </a:rPr>
              <a:t> </a:t>
            </a:r>
            <a:r>
              <a:rPr sz="2600" dirty="0">
                <a:latin typeface="Calibri"/>
                <a:cs typeface="Calibri"/>
              </a:rPr>
              <a:t>Surface</a:t>
            </a:r>
            <a:r>
              <a:rPr sz="2600" spc="-15" dirty="0">
                <a:latin typeface="Calibri"/>
                <a:cs typeface="Calibri"/>
              </a:rPr>
              <a:t> </a:t>
            </a:r>
            <a:r>
              <a:rPr sz="2600" dirty="0">
                <a:latin typeface="Calibri"/>
                <a:cs typeface="Calibri"/>
              </a:rPr>
              <a:t>Workshop</a:t>
            </a:r>
            <a:r>
              <a:rPr sz="2600" spc="-15" dirty="0">
                <a:latin typeface="Calibri"/>
                <a:cs typeface="Calibri"/>
              </a:rPr>
              <a:t> </a:t>
            </a:r>
            <a:endParaRPr lang="en-US" sz="2600" spc="-15" dirty="0">
              <a:latin typeface="Calibri"/>
              <a:cs typeface="Calibri"/>
            </a:endParaRPr>
          </a:p>
          <a:p>
            <a:pPr marL="12700" marR="218440" lvl="1">
              <a:lnSpc>
                <a:spcPct val="80000"/>
              </a:lnSpc>
              <a:spcBef>
                <a:spcPts val="720"/>
              </a:spcBef>
              <a:buSzPct val="107692"/>
              <a:tabLst>
                <a:tab pos="354965" algn="l"/>
                <a:tab pos="355600" algn="l"/>
              </a:tabLst>
            </a:pPr>
            <a:r>
              <a:rPr lang="en-US" sz="2600" spc="-15" dirty="0">
                <a:latin typeface="Calibri"/>
                <a:cs typeface="Calibri"/>
              </a:rPr>
              <a:t>			~</a:t>
            </a:r>
            <a:r>
              <a:rPr sz="2600" spc="-10" dirty="0">
                <a:latin typeface="Calibri"/>
                <a:cs typeface="Calibri"/>
              </a:rPr>
              <a:t> </a:t>
            </a:r>
            <a:r>
              <a:rPr sz="2600" dirty="0">
                <a:latin typeface="Calibri"/>
                <a:cs typeface="Calibri"/>
              </a:rPr>
              <a:t>we</a:t>
            </a:r>
            <a:r>
              <a:rPr sz="2600" spc="-15" dirty="0">
                <a:latin typeface="Calibri"/>
                <a:cs typeface="Calibri"/>
              </a:rPr>
              <a:t> </a:t>
            </a:r>
            <a:r>
              <a:rPr sz="2600" spc="-20" dirty="0">
                <a:latin typeface="Calibri"/>
                <a:cs typeface="Calibri"/>
              </a:rPr>
              <a:t>will </a:t>
            </a:r>
            <a:r>
              <a:rPr sz="2600" dirty="0">
                <a:latin typeface="Calibri"/>
                <a:cs typeface="Calibri"/>
              </a:rPr>
              <a:t>start</a:t>
            </a:r>
            <a:r>
              <a:rPr sz="2600" spc="-10" dirty="0">
                <a:latin typeface="Calibri"/>
                <a:cs typeface="Calibri"/>
              </a:rPr>
              <a:t> </a:t>
            </a:r>
            <a:r>
              <a:rPr sz="2600" dirty="0">
                <a:latin typeface="Calibri"/>
                <a:cs typeface="Calibri"/>
              </a:rPr>
              <a:t>on</a:t>
            </a:r>
            <a:r>
              <a:rPr sz="2600" spc="-5" dirty="0">
                <a:latin typeface="Calibri"/>
                <a:cs typeface="Calibri"/>
              </a:rPr>
              <a:t> </a:t>
            </a:r>
            <a:r>
              <a:rPr sz="2600" spc="-20" dirty="0">
                <a:latin typeface="Calibri"/>
                <a:cs typeface="Calibri"/>
              </a:rPr>
              <a:t>time</a:t>
            </a:r>
            <a:r>
              <a:rPr lang="en-US" sz="2600" spc="-20" dirty="0">
                <a:latin typeface="Calibri"/>
                <a:cs typeface="Calibri"/>
              </a:rPr>
              <a:t> ~</a:t>
            </a:r>
            <a:endParaRPr sz="2600" dirty="0">
              <a:latin typeface="Calibri"/>
              <a:cs typeface="Calibri"/>
            </a:endParaRPr>
          </a:p>
          <a:p>
            <a:pPr>
              <a:lnSpc>
                <a:spcPct val="100000"/>
              </a:lnSpc>
              <a:spcBef>
                <a:spcPts val="10"/>
              </a:spcBef>
              <a:buFont typeface="Arial"/>
              <a:buChar char="•"/>
            </a:pPr>
            <a:endParaRPr sz="3400" dirty="0">
              <a:latin typeface="Calibri"/>
              <a:cs typeface="Calibri"/>
            </a:endParaRPr>
          </a:p>
          <a:p>
            <a:pPr marL="354965" marR="118745" indent="-342265">
              <a:lnSpc>
                <a:spcPts val="2520"/>
              </a:lnSpc>
              <a:buSzPct val="107692"/>
              <a:buFont typeface="Arial"/>
              <a:buChar char="•"/>
              <a:tabLst>
                <a:tab pos="354965" algn="l"/>
                <a:tab pos="355600" algn="l"/>
              </a:tabLst>
            </a:pPr>
            <a:r>
              <a:rPr lang="en-US" sz="2600" dirty="0">
                <a:latin typeface="Calibri"/>
                <a:cs typeface="Calibri"/>
              </a:rPr>
              <a:t>If you are attending virtually</a:t>
            </a:r>
            <a:r>
              <a:rPr sz="2600" dirty="0">
                <a:latin typeface="Calibri"/>
                <a:cs typeface="Calibri"/>
              </a:rPr>
              <a:t>,</a:t>
            </a:r>
            <a:r>
              <a:rPr sz="2600" spc="-25" dirty="0">
                <a:latin typeface="Calibri"/>
                <a:cs typeface="Calibri"/>
              </a:rPr>
              <a:t> </a:t>
            </a:r>
            <a:r>
              <a:rPr sz="2600" spc="-10" dirty="0">
                <a:latin typeface="Calibri"/>
                <a:cs typeface="Calibri"/>
              </a:rPr>
              <a:t>un-</a:t>
            </a:r>
            <a:r>
              <a:rPr sz="2600" dirty="0">
                <a:latin typeface="Calibri"/>
                <a:cs typeface="Calibri"/>
              </a:rPr>
              <a:t>mute</a:t>
            </a:r>
            <a:r>
              <a:rPr sz="2600" spc="-20" dirty="0">
                <a:latin typeface="Calibri"/>
                <a:cs typeface="Calibri"/>
              </a:rPr>
              <a:t> </a:t>
            </a:r>
            <a:r>
              <a:rPr sz="2600" dirty="0">
                <a:latin typeface="Calibri"/>
                <a:cs typeface="Calibri"/>
              </a:rPr>
              <a:t>your</a:t>
            </a:r>
            <a:r>
              <a:rPr sz="2600" spc="-5" dirty="0">
                <a:latin typeface="Calibri"/>
                <a:cs typeface="Calibri"/>
              </a:rPr>
              <a:t> </a:t>
            </a:r>
            <a:r>
              <a:rPr sz="2600" dirty="0">
                <a:latin typeface="Calibri"/>
                <a:cs typeface="Calibri"/>
              </a:rPr>
              <a:t>microphone,</a:t>
            </a:r>
            <a:r>
              <a:rPr sz="2600" spc="-10" dirty="0">
                <a:latin typeface="Calibri"/>
                <a:cs typeface="Calibri"/>
              </a:rPr>
              <a:t> </a:t>
            </a:r>
            <a:r>
              <a:rPr sz="2600" dirty="0">
                <a:latin typeface="Calibri"/>
                <a:cs typeface="Calibri"/>
              </a:rPr>
              <a:t>turn</a:t>
            </a:r>
            <a:r>
              <a:rPr sz="2600" spc="-15" dirty="0">
                <a:latin typeface="Calibri"/>
                <a:cs typeface="Calibri"/>
              </a:rPr>
              <a:t> </a:t>
            </a:r>
            <a:r>
              <a:rPr lang="en-US" sz="2600" spc="-15" dirty="0">
                <a:latin typeface="Calibri"/>
                <a:cs typeface="Calibri"/>
              </a:rPr>
              <a:t>on </a:t>
            </a:r>
            <a:r>
              <a:rPr sz="2600" dirty="0">
                <a:latin typeface="Calibri"/>
                <a:cs typeface="Calibri"/>
              </a:rPr>
              <a:t>your</a:t>
            </a:r>
            <a:r>
              <a:rPr sz="2600" spc="-5" dirty="0">
                <a:latin typeface="Calibri"/>
                <a:cs typeface="Calibri"/>
              </a:rPr>
              <a:t> </a:t>
            </a:r>
            <a:r>
              <a:rPr sz="2600" spc="-10" dirty="0">
                <a:latin typeface="Calibri"/>
                <a:cs typeface="Calibri"/>
              </a:rPr>
              <a:t>camera </a:t>
            </a:r>
            <a:r>
              <a:rPr lang="en-US" sz="2600" spc="-10" dirty="0">
                <a:latin typeface="Calibri"/>
                <a:cs typeface="Calibri"/>
              </a:rPr>
              <a:t>a</a:t>
            </a:r>
            <a:r>
              <a:rPr sz="2600" dirty="0">
                <a:latin typeface="Calibri"/>
                <a:cs typeface="Calibri"/>
              </a:rPr>
              <a:t>nd</a:t>
            </a:r>
            <a:r>
              <a:rPr sz="2600" spc="-10" dirty="0">
                <a:latin typeface="Calibri"/>
                <a:cs typeface="Calibri"/>
              </a:rPr>
              <a:t> </a:t>
            </a:r>
            <a:r>
              <a:rPr sz="2600" dirty="0">
                <a:latin typeface="Calibri"/>
                <a:cs typeface="Calibri"/>
              </a:rPr>
              <a:t>say</a:t>
            </a:r>
            <a:r>
              <a:rPr sz="2600" spc="-10" dirty="0">
                <a:latin typeface="Calibri"/>
                <a:cs typeface="Calibri"/>
              </a:rPr>
              <a:t> </a:t>
            </a:r>
            <a:r>
              <a:rPr sz="2600" dirty="0">
                <a:latin typeface="Calibri"/>
                <a:cs typeface="Calibri"/>
              </a:rPr>
              <a:t>hello</a:t>
            </a:r>
            <a:r>
              <a:rPr sz="2600" spc="-5" dirty="0">
                <a:latin typeface="Calibri"/>
                <a:cs typeface="Calibri"/>
              </a:rPr>
              <a:t> </a:t>
            </a:r>
            <a:r>
              <a:rPr sz="2600" dirty="0">
                <a:latin typeface="Calibri"/>
                <a:cs typeface="Calibri"/>
              </a:rPr>
              <a:t>to</a:t>
            </a:r>
            <a:r>
              <a:rPr sz="2600" spc="-10" dirty="0">
                <a:latin typeface="Calibri"/>
                <a:cs typeface="Calibri"/>
              </a:rPr>
              <a:t> </a:t>
            </a:r>
            <a:r>
              <a:rPr lang="en-US" sz="2600" spc="-10" dirty="0">
                <a:latin typeface="Calibri"/>
                <a:cs typeface="Calibri"/>
              </a:rPr>
              <a:t>your shipmates</a:t>
            </a:r>
            <a:endParaRPr sz="2600" dirty="0">
              <a:latin typeface="Calibri"/>
              <a:cs typeface="Calibri"/>
            </a:endParaRPr>
          </a:p>
          <a:p>
            <a:pPr>
              <a:lnSpc>
                <a:spcPct val="100000"/>
              </a:lnSpc>
              <a:spcBef>
                <a:spcPts val="25"/>
              </a:spcBef>
              <a:buFont typeface="Arial"/>
              <a:buChar char="•"/>
            </a:pPr>
            <a:endParaRPr sz="3100" dirty="0">
              <a:latin typeface="Calibri"/>
              <a:cs typeface="Calibri"/>
            </a:endParaRPr>
          </a:p>
          <a:p>
            <a:pPr marL="354965" marR="6985" indent="-342265">
              <a:lnSpc>
                <a:spcPct val="80000"/>
              </a:lnSpc>
              <a:buSzPct val="107692"/>
              <a:buFont typeface="Arial"/>
              <a:buChar char="•"/>
              <a:tabLst>
                <a:tab pos="354965" algn="l"/>
                <a:tab pos="355600" algn="l"/>
                <a:tab pos="7284720" algn="l"/>
              </a:tabLst>
            </a:pPr>
            <a:r>
              <a:rPr sz="2600" dirty="0">
                <a:latin typeface="Calibri"/>
                <a:cs typeface="Calibri"/>
              </a:rPr>
              <a:t>If</a:t>
            </a:r>
            <a:r>
              <a:rPr sz="2600" spc="-20" dirty="0">
                <a:latin typeface="Calibri"/>
                <a:cs typeface="Calibri"/>
              </a:rPr>
              <a:t> </a:t>
            </a:r>
            <a:r>
              <a:rPr sz="2600" dirty="0">
                <a:latin typeface="Calibri"/>
                <a:cs typeface="Calibri"/>
              </a:rPr>
              <a:t>you</a:t>
            </a:r>
            <a:r>
              <a:rPr sz="2600" spc="-15" dirty="0">
                <a:latin typeface="Calibri"/>
                <a:cs typeface="Calibri"/>
              </a:rPr>
              <a:t> </a:t>
            </a:r>
            <a:r>
              <a:rPr sz="2600" dirty="0">
                <a:latin typeface="Calibri"/>
                <a:cs typeface="Calibri"/>
              </a:rPr>
              <a:t>have</a:t>
            </a:r>
            <a:r>
              <a:rPr sz="2600" spc="-20" dirty="0">
                <a:latin typeface="Calibri"/>
                <a:cs typeface="Calibri"/>
              </a:rPr>
              <a:t> </a:t>
            </a:r>
            <a:r>
              <a:rPr sz="2600" dirty="0">
                <a:latin typeface="Calibri"/>
                <a:cs typeface="Calibri"/>
              </a:rPr>
              <a:t>any</a:t>
            </a:r>
            <a:r>
              <a:rPr sz="2600" spc="-15" dirty="0">
                <a:latin typeface="Calibri"/>
                <a:cs typeface="Calibri"/>
              </a:rPr>
              <a:t> </a:t>
            </a:r>
            <a:r>
              <a:rPr lang="en-US" sz="2600" spc="-15" dirty="0">
                <a:latin typeface="Calibri"/>
                <a:cs typeface="Calibri"/>
              </a:rPr>
              <a:t>connectivity </a:t>
            </a:r>
            <a:r>
              <a:rPr sz="2600" dirty="0">
                <a:latin typeface="Calibri"/>
                <a:cs typeface="Calibri"/>
              </a:rPr>
              <a:t>problems</a:t>
            </a:r>
            <a:r>
              <a:rPr sz="2600" spc="-10" dirty="0">
                <a:latin typeface="Calibri"/>
                <a:cs typeface="Calibri"/>
              </a:rPr>
              <a:t> </a:t>
            </a:r>
            <a:r>
              <a:rPr sz="2600" dirty="0">
                <a:latin typeface="Calibri"/>
                <a:cs typeface="Calibri"/>
              </a:rPr>
              <a:t>please</a:t>
            </a:r>
            <a:r>
              <a:rPr sz="2600" spc="-20" dirty="0">
                <a:latin typeface="Calibri"/>
                <a:cs typeface="Calibri"/>
              </a:rPr>
              <a:t> </a:t>
            </a:r>
            <a:r>
              <a:rPr sz="2600" dirty="0">
                <a:latin typeface="Calibri"/>
                <a:cs typeface="Calibri"/>
              </a:rPr>
              <a:t>call,</a:t>
            </a:r>
            <a:r>
              <a:rPr sz="2600" spc="-10" dirty="0">
                <a:latin typeface="Calibri"/>
                <a:cs typeface="Calibri"/>
              </a:rPr>
              <a:t> </a:t>
            </a:r>
            <a:r>
              <a:rPr sz="2600" dirty="0">
                <a:latin typeface="Calibri"/>
                <a:cs typeface="Calibri"/>
              </a:rPr>
              <a:t>text,</a:t>
            </a:r>
            <a:r>
              <a:rPr sz="2600" spc="-10" dirty="0">
                <a:latin typeface="Calibri"/>
                <a:cs typeface="Calibri"/>
              </a:rPr>
              <a:t> </a:t>
            </a:r>
            <a:r>
              <a:rPr sz="2600" dirty="0">
                <a:latin typeface="Calibri"/>
                <a:cs typeface="Calibri"/>
              </a:rPr>
              <a:t>or </a:t>
            </a:r>
            <a:r>
              <a:rPr sz="2600" spc="-10" dirty="0">
                <a:latin typeface="Calibri"/>
                <a:cs typeface="Calibri"/>
              </a:rPr>
              <a:t>Email</a:t>
            </a:r>
            <a:r>
              <a:rPr lang="en-US" sz="2600" spc="-10" dirty="0">
                <a:latin typeface="Calibri"/>
                <a:cs typeface="Calibri"/>
              </a:rPr>
              <a:t> </a:t>
            </a:r>
            <a:r>
              <a:rPr sz="2600" spc="-25" dirty="0">
                <a:latin typeface="Calibri"/>
                <a:cs typeface="Calibri"/>
              </a:rPr>
              <a:t>the </a:t>
            </a:r>
            <a:r>
              <a:rPr sz="2600" dirty="0">
                <a:latin typeface="Calibri"/>
                <a:cs typeface="Calibri"/>
              </a:rPr>
              <a:t>course</a:t>
            </a:r>
            <a:r>
              <a:rPr sz="2600" spc="-20" dirty="0">
                <a:latin typeface="Calibri"/>
                <a:cs typeface="Calibri"/>
              </a:rPr>
              <a:t> </a:t>
            </a:r>
            <a:r>
              <a:rPr sz="2600" dirty="0">
                <a:latin typeface="Calibri"/>
                <a:cs typeface="Calibri"/>
              </a:rPr>
              <a:t>facilitator,</a:t>
            </a:r>
            <a:r>
              <a:rPr sz="2600" spc="-5" dirty="0">
                <a:latin typeface="Calibri"/>
                <a:cs typeface="Calibri"/>
              </a:rPr>
              <a:t> </a:t>
            </a:r>
            <a:r>
              <a:rPr sz="2600" dirty="0">
                <a:solidFill>
                  <a:srgbClr val="00B0F0"/>
                </a:solidFill>
                <a:latin typeface="Calibri"/>
                <a:cs typeface="Calibri"/>
              </a:rPr>
              <a:t>facilitator</a:t>
            </a:r>
            <a:r>
              <a:rPr sz="2600" spc="-5" dirty="0">
                <a:solidFill>
                  <a:srgbClr val="00B0F0"/>
                </a:solidFill>
                <a:latin typeface="Calibri"/>
                <a:cs typeface="Calibri"/>
              </a:rPr>
              <a:t> </a:t>
            </a:r>
            <a:r>
              <a:rPr sz="2600" dirty="0">
                <a:solidFill>
                  <a:srgbClr val="00B0F0"/>
                </a:solidFill>
                <a:latin typeface="Calibri"/>
                <a:cs typeface="Calibri"/>
              </a:rPr>
              <a:t>name</a:t>
            </a:r>
            <a:r>
              <a:rPr sz="2600" spc="-15" dirty="0">
                <a:solidFill>
                  <a:srgbClr val="00B0F0"/>
                </a:solidFill>
                <a:latin typeface="Calibri"/>
                <a:cs typeface="Calibri"/>
              </a:rPr>
              <a:t> </a:t>
            </a:r>
            <a:r>
              <a:rPr sz="2600" dirty="0">
                <a:latin typeface="Calibri"/>
                <a:cs typeface="Calibri"/>
              </a:rPr>
              <a:t>at</a:t>
            </a:r>
            <a:r>
              <a:rPr sz="2600" spc="-5" dirty="0">
                <a:latin typeface="Calibri"/>
                <a:cs typeface="Calibri"/>
              </a:rPr>
              <a:t> </a:t>
            </a:r>
            <a:r>
              <a:rPr sz="2600" dirty="0">
                <a:solidFill>
                  <a:srgbClr val="00B0F0"/>
                </a:solidFill>
                <a:latin typeface="Calibri"/>
                <a:cs typeface="Calibri"/>
              </a:rPr>
              <a:t>facilitator</a:t>
            </a:r>
            <a:r>
              <a:rPr sz="2600" spc="-5" dirty="0">
                <a:solidFill>
                  <a:srgbClr val="00B0F0"/>
                </a:solidFill>
                <a:latin typeface="Calibri"/>
                <a:cs typeface="Calibri"/>
              </a:rPr>
              <a:t> </a:t>
            </a:r>
            <a:r>
              <a:rPr sz="2600" dirty="0">
                <a:solidFill>
                  <a:srgbClr val="00B0F0"/>
                </a:solidFill>
                <a:latin typeface="Calibri"/>
                <a:cs typeface="Calibri"/>
              </a:rPr>
              <a:t>phone</a:t>
            </a:r>
            <a:r>
              <a:rPr sz="2600" spc="-15" dirty="0">
                <a:solidFill>
                  <a:srgbClr val="00B0F0"/>
                </a:solidFill>
                <a:latin typeface="Calibri"/>
                <a:cs typeface="Calibri"/>
              </a:rPr>
              <a:t> </a:t>
            </a:r>
            <a:r>
              <a:rPr sz="2600" dirty="0">
                <a:solidFill>
                  <a:srgbClr val="00B0F0"/>
                </a:solidFill>
                <a:latin typeface="Calibri"/>
                <a:cs typeface="Calibri"/>
              </a:rPr>
              <a:t>#</a:t>
            </a:r>
            <a:r>
              <a:rPr sz="2600" spc="-5" dirty="0">
                <a:solidFill>
                  <a:srgbClr val="00B0F0"/>
                </a:solidFill>
                <a:latin typeface="Calibri"/>
                <a:cs typeface="Calibri"/>
              </a:rPr>
              <a:t> </a:t>
            </a:r>
            <a:r>
              <a:rPr sz="2600" spc="-25" dirty="0">
                <a:latin typeface="Calibri"/>
                <a:cs typeface="Calibri"/>
              </a:rPr>
              <a:t>or </a:t>
            </a:r>
            <a:r>
              <a:rPr sz="2600" u="heavy" dirty="0">
                <a:solidFill>
                  <a:srgbClr val="00B0F0"/>
                </a:solidFill>
                <a:uFill>
                  <a:solidFill>
                    <a:srgbClr val="00B0F0"/>
                  </a:solidFill>
                </a:uFill>
                <a:latin typeface="Calibri"/>
                <a:cs typeface="Calibri"/>
              </a:rPr>
              <a:t>facilitator</a:t>
            </a:r>
            <a:r>
              <a:rPr sz="2600" u="heavy" spc="-5" dirty="0">
                <a:solidFill>
                  <a:srgbClr val="00B0F0"/>
                </a:solidFill>
                <a:uFill>
                  <a:solidFill>
                    <a:srgbClr val="00B0F0"/>
                  </a:solidFill>
                </a:uFill>
                <a:latin typeface="Calibri"/>
                <a:cs typeface="Calibri"/>
              </a:rPr>
              <a:t> </a:t>
            </a:r>
            <a:r>
              <a:rPr sz="2600" u="heavy" spc="-10" dirty="0">
                <a:solidFill>
                  <a:srgbClr val="00B0F0"/>
                </a:solidFill>
                <a:uFill>
                  <a:solidFill>
                    <a:srgbClr val="00B0F0"/>
                  </a:solidFill>
                </a:uFill>
                <a:latin typeface="Calibri"/>
                <a:cs typeface="Calibri"/>
              </a:rPr>
              <a:t>email.</a:t>
            </a:r>
            <a:endParaRPr sz="2600" dirty="0">
              <a:latin typeface="Calibri"/>
              <a:cs typeface="Calibri"/>
            </a:endParaRPr>
          </a:p>
          <a:p>
            <a:pPr>
              <a:lnSpc>
                <a:spcPct val="100000"/>
              </a:lnSpc>
              <a:spcBef>
                <a:spcPts val="5"/>
              </a:spcBef>
              <a:buFont typeface="Arial"/>
              <a:buChar char="•"/>
            </a:pPr>
            <a:endParaRPr sz="3200" dirty="0">
              <a:latin typeface="Calibri"/>
              <a:cs typeface="Calibri"/>
            </a:endParaRPr>
          </a:p>
          <a:p>
            <a:pPr marL="354965" marR="5080" indent="-342265">
              <a:lnSpc>
                <a:spcPct val="80000"/>
              </a:lnSpc>
              <a:buSzPct val="107692"/>
              <a:buFont typeface="Arial"/>
              <a:buChar char="•"/>
              <a:tabLst>
                <a:tab pos="354965" algn="l"/>
                <a:tab pos="355600" algn="l"/>
              </a:tabLst>
            </a:pPr>
            <a:r>
              <a:rPr sz="2600" dirty="0">
                <a:latin typeface="Calibri"/>
                <a:cs typeface="Calibri"/>
              </a:rPr>
              <a:t>If</a:t>
            </a:r>
            <a:r>
              <a:rPr sz="2600" spc="-35" dirty="0">
                <a:latin typeface="Calibri"/>
                <a:cs typeface="Calibri"/>
              </a:rPr>
              <a:t> </a:t>
            </a:r>
            <a:r>
              <a:rPr sz="2600" dirty="0">
                <a:latin typeface="Calibri"/>
                <a:cs typeface="Calibri"/>
              </a:rPr>
              <a:t>you</a:t>
            </a:r>
            <a:r>
              <a:rPr sz="2600" spc="-15" dirty="0">
                <a:latin typeface="Calibri"/>
                <a:cs typeface="Calibri"/>
              </a:rPr>
              <a:t> </a:t>
            </a:r>
            <a:r>
              <a:rPr sz="2600" dirty="0">
                <a:latin typeface="Calibri"/>
                <a:cs typeface="Calibri"/>
              </a:rPr>
              <a:t>lose</a:t>
            </a:r>
            <a:r>
              <a:rPr sz="2600" spc="-25" dirty="0">
                <a:latin typeface="Calibri"/>
                <a:cs typeface="Calibri"/>
              </a:rPr>
              <a:t> </a:t>
            </a:r>
            <a:r>
              <a:rPr sz="2600" dirty="0">
                <a:latin typeface="Calibri"/>
                <a:cs typeface="Calibri"/>
              </a:rPr>
              <a:t>connectivity</a:t>
            </a:r>
            <a:r>
              <a:rPr sz="2600" spc="-15" dirty="0">
                <a:latin typeface="Calibri"/>
                <a:cs typeface="Calibri"/>
              </a:rPr>
              <a:t> </a:t>
            </a:r>
            <a:r>
              <a:rPr sz="2600" dirty="0">
                <a:latin typeface="Calibri"/>
                <a:cs typeface="Calibri"/>
              </a:rPr>
              <a:t>during</a:t>
            </a:r>
            <a:r>
              <a:rPr sz="2600" spc="-15" dirty="0">
                <a:latin typeface="Calibri"/>
                <a:cs typeface="Calibri"/>
              </a:rPr>
              <a:t> </a:t>
            </a:r>
            <a:r>
              <a:rPr sz="2600" dirty="0">
                <a:latin typeface="Calibri"/>
                <a:cs typeface="Calibri"/>
              </a:rPr>
              <a:t>the</a:t>
            </a:r>
            <a:r>
              <a:rPr sz="2600" spc="-20" dirty="0">
                <a:latin typeface="Calibri"/>
                <a:cs typeface="Calibri"/>
              </a:rPr>
              <a:t> </a:t>
            </a:r>
            <a:r>
              <a:rPr sz="2600" dirty="0">
                <a:latin typeface="Calibri"/>
                <a:cs typeface="Calibri"/>
              </a:rPr>
              <a:t>session,</a:t>
            </a:r>
            <a:r>
              <a:rPr sz="2600" spc="-15" dirty="0">
                <a:latin typeface="Calibri"/>
                <a:cs typeface="Calibri"/>
              </a:rPr>
              <a:t> </a:t>
            </a:r>
            <a:r>
              <a:rPr sz="2600" dirty="0">
                <a:latin typeface="Calibri"/>
                <a:cs typeface="Calibri"/>
              </a:rPr>
              <a:t>we</a:t>
            </a:r>
            <a:r>
              <a:rPr sz="2600" spc="-20" dirty="0">
                <a:latin typeface="Calibri"/>
                <a:cs typeface="Calibri"/>
              </a:rPr>
              <a:t> </a:t>
            </a:r>
            <a:r>
              <a:rPr sz="2600" dirty="0">
                <a:latin typeface="Calibri"/>
                <a:cs typeface="Calibri"/>
              </a:rPr>
              <a:t>suggest</a:t>
            </a:r>
            <a:r>
              <a:rPr sz="2600" spc="-10" dirty="0">
                <a:latin typeface="Calibri"/>
                <a:cs typeface="Calibri"/>
              </a:rPr>
              <a:t> </a:t>
            </a:r>
            <a:r>
              <a:rPr sz="2600" spc="-25" dirty="0">
                <a:latin typeface="Calibri"/>
                <a:cs typeface="Calibri"/>
              </a:rPr>
              <a:t>you </a:t>
            </a:r>
            <a:r>
              <a:rPr sz="2600" dirty="0">
                <a:latin typeface="Calibri"/>
                <a:cs typeface="Calibri"/>
              </a:rPr>
              <a:t>restart</a:t>
            </a:r>
            <a:r>
              <a:rPr sz="2600" spc="-25" dirty="0">
                <a:latin typeface="Calibri"/>
                <a:cs typeface="Calibri"/>
              </a:rPr>
              <a:t> </a:t>
            </a:r>
            <a:r>
              <a:rPr sz="2600" dirty="0">
                <a:latin typeface="Calibri"/>
                <a:cs typeface="Calibri"/>
              </a:rPr>
              <a:t>your</a:t>
            </a:r>
            <a:r>
              <a:rPr sz="2600" spc="-5" dirty="0">
                <a:latin typeface="Calibri"/>
                <a:cs typeface="Calibri"/>
              </a:rPr>
              <a:t> </a:t>
            </a:r>
            <a:r>
              <a:rPr sz="2600" dirty="0">
                <a:latin typeface="Calibri"/>
                <a:cs typeface="Calibri"/>
              </a:rPr>
              <a:t>computer</a:t>
            </a:r>
            <a:r>
              <a:rPr sz="2600" spc="-5" dirty="0">
                <a:latin typeface="Calibri"/>
                <a:cs typeface="Calibri"/>
              </a:rPr>
              <a:t> </a:t>
            </a:r>
            <a:r>
              <a:rPr sz="2600" dirty="0">
                <a:latin typeface="Calibri"/>
                <a:cs typeface="Calibri"/>
              </a:rPr>
              <a:t>before</a:t>
            </a:r>
            <a:r>
              <a:rPr sz="2600" spc="-20" dirty="0">
                <a:latin typeface="Calibri"/>
                <a:cs typeface="Calibri"/>
              </a:rPr>
              <a:t> </a:t>
            </a:r>
            <a:r>
              <a:rPr sz="2600" spc="-10" dirty="0">
                <a:latin typeface="Calibri"/>
                <a:cs typeface="Calibri"/>
              </a:rPr>
              <a:t>re-</a:t>
            </a:r>
            <a:r>
              <a:rPr sz="2600" dirty="0">
                <a:latin typeface="Calibri"/>
                <a:cs typeface="Calibri"/>
              </a:rPr>
              <a:t>entering</a:t>
            </a:r>
            <a:r>
              <a:rPr sz="2600" spc="-10" dirty="0">
                <a:latin typeface="Calibri"/>
                <a:cs typeface="Calibri"/>
              </a:rPr>
              <a:t> </a:t>
            </a:r>
            <a:r>
              <a:rPr sz="2600" dirty="0">
                <a:latin typeface="Calibri"/>
                <a:cs typeface="Calibri"/>
              </a:rPr>
              <a:t>the</a:t>
            </a:r>
            <a:r>
              <a:rPr sz="2600" spc="-20" dirty="0">
                <a:latin typeface="Calibri"/>
                <a:cs typeface="Calibri"/>
              </a:rPr>
              <a:t> </a:t>
            </a:r>
            <a:r>
              <a:rPr sz="2600" spc="-10" dirty="0">
                <a:latin typeface="Calibri"/>
                <a:cs typeface="Calibri"/>
              </a:rPr>
              <a:t>session</a:t>
            </a:r>
            <a:endParaRPr sz="2600" dirty="0">
              <a:latin typeface="Calibri"/>
              <a:cs typeface="Calibri"/>
            </a:endParaRPr>
          </a:p>
        </p:txBody>
      </p:sp>
      <p:sp>
        <p:nvSpPr>
          <p:cNvPr id="6" name="Date Placeholder 2">
            <a:extLst>
              <a:ext uri="{FF2B5EF4-FFF2-40B4-BE49-F238E27FC236}">
                <a16:creationId xmlns:a16="http://schemas.microsoft.com/office/drawing/2014/main" id="{6C212058-67DD-5073-8436-BACE47117F27}"/>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1B3D-8849-E2EE-71FE-AA8A2BA868F3}"/>
              </a:ext>
            </a:extLst>
          </p:cNvPr>
          <p:cNvSpPr>
            <a:spLocks noGrp="1"/>
          </p:cNvSpPr>
          <p:nvPr>
            <p:ph type="title"/>
          </p:nvPr>
        </p:nvSpPr>
        <p:spPr>
          <a:xfrm>
            <a:off x="152400" y="611124"/>
            <a:ext cx="11048999" cy="538609"/>
          </a:xfrm>
        </p:spPr>
        <p:txBody>
          <a:bodyPr/>
          <a:lstStyle/>
          <a:p>
            <a:r>
              <a:rPr lang="en-US" sz="3500" dirty="0"/>
              <a:t>REVISED SURFACE OPERATIONS WEBSITE…..</a:t>
            </a:r>
          </a:p>
        </p:txBody>
      </p:sp>
      <p:sp>
        <p:nvSpPr>
          <p:cNvPr id="6" name="Footer Placeholder 5">
            <a:extLst>
              <a:ext uri="{FF2B5EF4-FFF2-40B4-BE49-F238E27FC236}">
                <a16:creationId xmlns:a16="http://schemas.microsoft.com/office/drawing/2014/main" id="{48A7423B-0DBD-7804-F508-229A4D4F36DA}"/>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7" name="Slide Number Placeholder 6">
            <a:extLst>
              <a:ext uri="{FF2B5EF4-FFF2-40B4-BE49-F238E27FC236}">
                <a16:creationId xmlns:a16="http://schemas.microsoft.com/office/drawing/2014/main" id="{50480FEB-765C-BFAF-7E86-E316FF44B234}"/>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20</a:t>
            </a:fld>
            <a:endParaRPr lang="en-US" spc="-25" dirty="0"/>
          </a:p>
        </p:txBody>
      </p:sp>
      <p:sp>
        <p:nvSpPr>
          <p:cNvPr id="8" name="Date Placeholder 2">
            <a:extLst>
              <a:ext uri="{FF2B5EF4-FFF2-40B4-BE49-F238E27FC236}">
                <a16:creationId xmlns:a16="http://schemas.microsoft.com/office/drawing/2014/main" id="{E48DABEA-58CE-302A-4DBE-2A7D0E1CFC10}"/>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pic>
        <p:nvPicPr>
          <p:cNvPr id="10" name="Picture 9">
            <a:hlinkClick r:id="rId3"/>
            <a:extLst>
              <a:ext uri="{FF2B5EF4-FFF2-40B4-BE49-F238E27FC236}">
                <a16:creationId xmlns:a16="http://schemas.microsoft.com/office/drawing/2014/main" id="{07848175-8D2F-614B-F5C2-D3C1FF79A761}"/>
              </a:ext>
            </a:extLst>
          </p:cNvPr>
          <p:cNvPicPr>
            <a:picLocks noChangeAspect="1"/>
          </p:cNvPicPr>
          <p:nvPr/>
        </p:nvPicPr>
        <p:blipFill>
          <a:blip r:embed="rId4"/>
          <a:stretch>
            <a:fillRect/>
          </a:stretch>
        </p:blipFill>
        <p:spPr>
          <a:xfrm>
            <a:off x="2286000" y="1147589"/>
            <a:ext cx="7877817" cy="5308963"/>
          </a:xfrm>
          <a:prstGeom prst="rect">
            <a:avLst/>
          </a:prstGeom>
        </p:spPr>
      </p:pic>
      <p:sp>
        <p:nvSpPr>
          <p:cNvPr id="11" name="TextBox 10">
            <a:extLst>
              <a:ext uri="{FF2B5EF4-FFF2-40B4-BE49-F238E27FC236}">
                <a16:creationId xmlns:a16="http://schemas.microsoft.com/office/drawing/2014/main" id="{EFA8A422-675B-40A5-2C15-6C27D674474E}"/>
              </a:ext>
            </a:extLst>
          </p:cNvPr>
          <p:cNvSpPr txBox="1"/>
          <p:nvPr/>
        </p:nvSpPr>
        <p:spPr>
          <a:xfrm>
            <a:off x="10107465" y="3724870"/>
            <a:ext cx="2056973" cy="923330"/>
          </a:xfrm>
          <a:prstGeom prst="rect">
            <a:avLst/>
          </a:prstGeom>
          <a:noFill/>
        </p:spPr>
        <p:txBody>
          <a:bodyPr wrap="none" rtlCol="0">
            <a:spAutoFit/>
          </a:bodyPr>
          <a:lstStyle/>
          <a:p>
            <a:pPr algn="ctr"/>
            <a:r>
              <a:rPr lang="en-US" dirty="0"/>
              <a:t>Click anywhere in </a:t>
            </a:r>
          </a:p>
          <a:p>
            <a:pPr algn="ctr"/>
            <a:r>
              <a:rPr lang="en-US" dirty="0"/>
              <a:t>the picture to </a:t>
            </a:r>
          </a:p>
          <a:p>
            <a:pPr algn="ctr"/>
            <a:r>
              <a:rPr lang="en-US" dirty="0"/>
              <a:t>go to webpage</a:t>
            </a:r>
          </a:p>
        </p:txBody>
      </p:sp>
      <p:sp>
        <p:nvSpPr>
          <p:cNvPr id="12" name="Arrow: Down 11">
            <a:extLst>
              <a:ext uri="{FF2B5EF4-FFF2-40B4-BE49-F238E27FC236}">
                <a16:creationId xmlns:a16="http://schemas.microsoft.com/office/drawing/2014/main" id="{9350D692-D2C0-866D-5128-D7981C81C9F3}"/>
              </a:ext>
            </a:extLst>
          </p:cNvPr>
          <p:cNvSpPr/>
          <p:nvPr/>
        </p:nvSpPr>
        <p:spPr>
          <a:xfrm rot="4290964">
            <a:off x="9955929" y="3242602"/>
            <a:ext cx="319897"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02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507A-D4C5-FECB-9544-836050AB7B56}"/>
              </a:ext>
            </a:extLst>
          </p:cNvPr>
          <p:cNvSpPr>
            <a:spLocks noGrp="1"/>
          </p:cNvSpPr>
          <p:nvPr>
            <p:ph type="title"/>
          </p:nvPr>
        </p:nvSpPr>
        <p:spPr>
          <a:xfrm>
            <a:off x="231127" y="611124"/>
            <a:ext cx="10436873" cy="615553"/>
          </a:xfrm>
        </p:spPr>
        <p:txBody>
          <a:bodyPr/>
          <a:lstStyle/>
          <a:p>
            <a:pPr algn="ctr"/>
            <a:r>
              <a:rPr lang="en-US" sz="4000" dirty="0"/>
              <a:t>Surface Qualification Vision Check Video</a:t>
            </a:r>
          </a:p>
        </p:txBody>
      </p:sp>
      <p:sp>
        <p:nvSpPr>
          <p:cNvPr id="3" name="Text Placeholder 2">
            <a:extLst>
              <a:ext uri="{FF2B5EF4-FFF2-40B4-BE49-F238E27FC236}">
                <a16:creationId xmlns:a16="http://schemas.microsoft.com/office/drawing/2014/main" id="{29392166-03BA-36A4-0570-62F2B2A065F0}"/>
              </a:ext>
            </a:extLst>
          </p:cNvPr>
          <p:cNvSpPr>
            <a:spLocks noGrp="1"/>
          </p:cNvSpPr>
          <p:nvPr>
            <p:ph type="body" idx="1"/>
          </p:nvPr>
        </p:nvSpPr>
        <p:spPr>
          <a:xfrm>
            <a:off x="1038293" y="1524001"/>
            <a:ext cx="10436874" cy="1010964"/>
          </a:xfrm>
          <a:noFill/>
        </p:spPr>
        <p:txBody>
          <a:bodyPr wrap="square" rtlCol="0">
            <a:spAutoFit/>
          </a:bodyPr>
          <a:lstStyle/>
          <a:p>
            <a:r>
              <a:rPr lang="en-US" dirty="0"/>
              <a:t>Scan the QR Code below with your smartphone to access the video or click the link on the left side of the side.</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A7E43B54-4B59-BF26-6FC0-254241B7C1A9}"/>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B6D73806-D30D-5209-1A87-86D52285BAD5}"/>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21</a:t>
            </a:fld>
            <a:endParaRPr lang="en-US" spc="-25" dirty="0"/>
          </a:p>
        </p:txBody>
      </p:sp>
      <p:sp>
        <p:nvSpPr>
          <p:cNvPr id="7" name="Date Placeholder 2">
            <a:extLst>
              <a:ext uri="{FF2B5EF4-FFF2-40B4-BE49-F238E27FC236}">
                <a16:creationId xmlns:a16="http://schemas.microsoft.com/office/drawing/2014/main" id="{E4A92B17-D85E-FAAA-C559-862B1C9AEB48}"/>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
        <p:nvSpPr>
          <p:cNvPr id="8" name="TextBox 7">
            <a:extLst>
              <a:ext uri="{FF2B5EF4-FFF2-40B4-BE49-F238E27FC236}">
                <a16:creationId xmlns:a16="http://schemas.microsoft.com/office/drawing/2014/main" id="{EBB73B5A-A770-E02C-6182-36F4D28DD1F7}"/>
              </a:ext>
            </a:extLst>
          </p:cNvPr>
          <p:cNvSpPr txBox="1"/>
          <p:nvPr/>
        </p:nvSpPr>
        <p:spPr>
          <a:xfrm>
            <a:off x="1038293" y="3079244"/>
            <a:ext cx="5630534" cy="707886"/>
          </a:xfrm>
          <a:prstGeom prst="rect">
            <a:avLst/>
          </a:prstGeom>
          <a:noFill/>
        </p:spPr>
        <p:txBody>
          <a:bodyPr wrap="square" rtlCol="0">
            <a:spAutoFit/>
          </a:bodyPr>
          <a:lstStyle/>
          <a:p>
            <a:r>
              <a:rPr lang="en-US" sz="2000" dirty="0"/>
              <a:t>https://drive.google.com/file/d/1tat5hazaTsSAn-lrJ67Ih7qLj4oMOaKB/view?usp=sharing</a:t>
            </a:r>
          </a:p>
        </p:txBody>
      </p:sp>
      <p:pic>
        <p:nvPicPr>
          <p:cNvPr id="9" name="Picture 8" descr="A qr code on a white background&#10;&#10;Description automatically generated">
            <a:extLst>
              <a:ext uri="{FF2B5EF4-FFF2-40B4-BE49-F238E27FC236}">
                <a16:creationId xmlns:a16="http://schemas.microsoft.com/office/drawing/2014/main" id="{BC6940E3-6435-8A80-BC91-11D8DB38E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0" y="2358380"/>
            <a:ext cx="2857500" cy="2857500"/>
          </a:xfrm>
          <a:prstGeom prst="rect">
            <a:avLst/>
          </a:prstGeom>
        </p:spPr>
      </p:pic>
    </p:spTree>
    <p:extLst>
      <p:ext uri="{BB962C8B-B14F-4D97-AF65-F5344CB8AC3E}">
        <p14:creationId xmlns:p14="http://schemas.microsoft.com/office/powerpoint/2010/main" val="249334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507A-D4C5-FECB-9544-836050AB7B56}"/>
              </a:ext>
            </a:extLst>
          </p:cNvPr>
          <p:cNvSpPr>
            <a:spLocks noGrp="1"/>
          </p:cNvSpPr>
          <p:nvPr>
            <p:ph type="title"/>
          </p:nvPr>
        </p:nvSpPr>
        <p:spPr>
          <a:xfrm>
            <a:off x="231127" y="611124"/>
            <a:ext cx="10436873" cy="615553"/>
          </a:xfrm>
        </p:spPr>
        <p:txBody>
          <a:bodyPr/>
          <a:lstStyle/>
          <a:p>
            <a:pPr algn="ctr"/>
            <a:r>
              <a:rPr lang="en-US" sz="4000" dirty="0"/>
              <a:t>Surface Qualification Color Check Video</a:t>
            </a:r>
          </a:p>
        </p:txBody>
      </p:sp>
      <p:sp>
        <p:nvSpPr>
          <p:cNvPr id="3" name="Text Placeholder 2">
            <a:extLst>
              <a:ext uri="{FF2B5EF4-FFF2-40B4-BE49-F238E27FC236}">
                <a16:creationId xmlns:a16="http://schemas.microsoft.com/office/drawing/2014/main" id="{29392166-03BA-36A4-0570-62F2B2A065F0}"/>
              </a:ext>
            </a:extLst>
          </p:cNvPr>
          <p:cNvSpPr>
            <a:spLocks noGrp="1"/>
          </p:cNvSpPr>
          <p:nvPr>
            <p:ph type="body" idx="1"/>
          </p:nvPr>
        </p:nvSpPr>
        <p:spPr>
          <a:xfrm>
            <a:off x="1038293" y="1524001"/>
            <a:ext cx="10436874" cy="1010964"/>
          </a:xfrm>
          <a:noFill/>
        </p:spPr>
        <p:txBody>
          <a:bodyPr wrap="square" rtlCol="0">
            <a:spAutoFit/>
          </a:bodyPr>
          <a:lstStyle/>
          <a:p>
            <a:r>
              <a:rPr lang="en-US" dirty="0"/>
              <a:t>Scan the QR Code below with your smartphone to access the video or click the link on the left side of the side.</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A7E43B54-4B59-BF26-6FC0-254241B7C1A9}"/>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B6D73806-D30D-5209-1A87-86D52285BAD5}"/>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22</a:t>
            </a:fld>
            <a:endParaRPr lang="en-US" spc="-25" dirty="0"/>
          </a:p>
        </p:txBody>
      </p:sp>
      <p:sp>
        <p:nvSpPr>
          <p:cNvPr id="7" name="Date Placeholder 2">
            <a:extLst>
              <a:ext uri="{FF2B5EF4-FFF2-40B4-BE49-F238E27FC236}">
                <a16:creationId xmlns:a16="http://schemas.microsoft.com/office/drawing/2014/main" id="{E4A92B17-D85E-FAAA-C559-862B1C9AEB48}"/>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
        <p:nvSpPr>
          <p:cNvPr id="8" name="TextBox 7">
            <a:extLst>
              <a:ext uri="{FF2B5EF4-FFF2-40B4-BE49-F238E27FC236}">
                <a16:creationId xmlns:a16="http://schemas.microsoft.com/office/drawing/2014/main" id="{EBB73B5A-A770-E02C-6182-36F4D28DD1F7}"/>
              </a:ext>
            </a:extLst>
          </p:cNvPr>
          <p:cNvSpPr txBox="1"/>
          <p:nvPr/>
        </p:nvSpPr>
        <p:spPr>
          <a:xfrm>
            <a:off x="1038293" y="3079244"/>
            <a:ext cx="5630534" cy="707886"/>
          </a:xfrm>
          <a:prstGeom prst="rect">
            <a:avLst/>
          </a:prstGeom>
          <a:noFill/>
        </p:spPr>
        <p:txBody>
          <a:bodyPr wrap="square" rtlCol="0">
            <a:spAutoFit/>
          </a:bodyPr>
          <a:lstStyle/>
          <a:p>
            <a:r>
              <a:rPr lang="en-US" sz="2000" dirty="0"/>
              <a:t>https://drive.google.com/file/d/1RtgdwRkLwH6KXGYRQELIf8Z9D_5FjAE8/view?usp=drive_link</a:t>
            </a:r>
          </a:p>
        </p:txBody>
      </p:sp>
      <p:pic>
        <p:nvPicPr>
          <p:cNvPr id="9" name="Picture 8" descr="A qr code on a white background&#10;&#10;Description automatically generated">
            <a:extLst>
              <a:ext uri="{FF2B5EF4-FFF2-40B4-BE49-F238E27FC236}">
                <a16:creationId xmlns:a16="http://schemas.microsoft.com/office/drawing/2014/main" id="{07FADEAC-CF1C-2200-1D51-C3311C956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0" y="2358380"/>
            <a:ext cx="2857500" cy="2857500"/>
          </a:xfrm>
          <a:prstGeom prst="rect">
            <a:avLst/>
          </a:prstGeom>
        </p:spPr>
      </p:pic>
    </p:spTree>
    <p:extLst>
      <p:ext uri="{BB962C8B-B14F-4D97-AF65-F5344CB8AC3E}">
        <p14:creationId xmlns:p14="http://schemas.microsoft.com/office/powerpoint/2010/main" val="153913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8DA-F147-4CE4-576A-7BAA6CD31C15}"/>
              </a:ext>
            </a:extLst>
          </p:cNvPr>
          <p:cNvSpPr>
            <a:spLocks noGrp="1"/>
          </p:cNvSpPr>
          <p:nvPr>
            <p:ph type="title"/>
          </p:nvPr>
        </p:nvSpPr>
        <p:spPr>
          <a:xfrm>
            <a:off x="381001" y="579039"/>
            <a:ext cx="10032350" cy="492443"/>
          </a:xfrm>
        </p:spPr>
        <p:txBody>
          <a:bodyPr/>
          <a:lstStyle/>
          <a:p>
            <a:pPr marL="0" marR="0">
              <a:spcBef>
                <a:spcPts val="0"/>
              </a:spcBef>
              <a:spcAft>
                <a:spcPts val="0"/>
              </a:spcAft>
            </a:pPr>
            <a:r>
              <a:rPr lang="en-US" sz="3200" dirty="0"/>
              <a:t>ALAUX 032-23  Auxiliary Operations Process Guide – Vol 1</a:t>
            </a:r>
          </a:p>
        </p:txBody>
      </p:sp>
      <p:sp>
        <p:nvSpPr>
          <p:cNvPr id="4" name="Footer Placeholder 3">
            <a:extLst>
              <a:ext uri="{FF2B5EF4-FFF2-40B4-BE49-F238E27FC236}">
                <a16:creationId xmlns:a16="http://schemas.microsoft.com/office/drawing/2014/main" id="{DAD83896-0FD2-8391-A58D-7C6242EBD19A}"/>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6" name="Slide Number Placeholder 5">
            <a:extLst>
              <a:ext uri="{FF2B5EF4-FFF2-40B4-BE49-F238E27FC236}">
                <a16:creationId xmlns:a16="http://schemas.microsoft.com/office/drawing/2014/main" id="{3E76A3B4-2C63-A63B-8786-9DFC393FAB89}"/>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23</a:t>
            </a:fld>
            <a:endParaRPr lang="en-US" spc="-25" dirty="0"/>
          </a:p>
        </p:txBody>
      </p:sp>
      <p:sp>
        <p:nvSpPr>
          <p:cNvPr id="7" name="Date Placeholder 2">
            <a:extLst>
              <a:ext uri="{FF2B5EF4-FFF2-40B4-BE49-F238E27FC236}">
                <a16:creationId xmlns:a16="http://schemas.microsoft.com/office/drawing/2014/main" id="{363E6DD3-BB82-28DB-A5F5-D4D5AB7B63A7}"/>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
        <p:nvSpPr>
          <p:cNvPr id="10" name="TextBox 9">
            <a:extLst>
              <a:ext uri="{FF2B5EF4-FFF2-40B4-BE49-F238E27FC236}">
                <a16:creationId xmlns:a16="http://schemas.microsoft.com/office/drawing/2014/main" id="{A4F944C3-9AB3-4F1D-CA6B-4F65EAE223C6}"/>
              </a:ext>
            </a:extLst>
          </p:cNvPr>
          <p:cNvSpPr txBox="1"/>
          <p:nvPr/>
        </p:nvSpPr>
        <p:spPr>
          <a:xfrm>
            <a:off x="2498" y="1354753"/>
            <a:ext cx="12039599" cy="4893647"/>
          </a:xfrm>
          <a:prstGeom prst="rect">
            <a:avLst/>
          </a:prstGeom>
          <a:solidFill>
            <a:schemeClr val="bg1"/>
          </a:solidFill>
        </p:spPr>
        <p:txBody>
          <a:bodyPr wrap="square" rtlCol="0">
            <a:spAutoFit/>
          </a:bodyPr>
          <a:lstStyle/>
          <a:p>
            <a:pPr algn="ctr"/>
            <a:r>
              <a:rPr lang="en-US" sz="2400" i="1" dirty="0">
                <a:solidFill>
                  <a:srgbClr val="FF0000"/>
                </a:solidFill>
              </a:rPr>
              <a:t>REPLACES</a:t>
            </a:r>
            <a:r>
              <a:rPr lang="en-US" dirty="0"/>
              <a:t> </a:t>
            </a:r>
          </a:p>
          <a:p>
            <a:pPr algn="ctr"/>
            <a:r>
              <a:rPr lang="en-US" sz="2400" b="0" i="0" dirty="0">
                <a:effectLst/>
                <a:latin typeface="TimesNewRomanPSMT"/>
              </a:rPr>
              <a:t>Auxiliary Operations Policy Manual,  COMDTINST M16798.3E</a:t>
            </a:r>
          </a:p>
          <a:p>
            <a:pPr algn="ctr"/>
            <a:endParaRPr lang="en-US" sz="2400" dirty="0">
              <a:latin typeface="TimesNewRomanPSMT"/>
            </a:endParaRPr>
          </a:p>
          <a:p>
            <a:pPr marL="342900" indent="-342900" algn="ctr">
              <a:buFont typeface="Arial" panose="020B0604020202020204" pitchFamily="34" charset="0"/>
              <a:buChar char="•"/>
            </a:pPr>
            <a:r>
              <a:rPr lang="en-US" sz="2400" dirty="0">
                <a:solidFill>
                  <a:srgbClr val="0000FF"/>
                </a:solidFill>
                <a:latin typeface="TimesNewRomanPSMT"/>
              </a:rPr>
              <a:t>CHANGES:</a:t>
            </a:r>
            <a:endParaRPr lang="en-US" sz="2400" b="0" i="0" u="none" strike="noStrike" baseline="0" dirty="0">
              <a:latin typeface="Times New Roman" panose="02020603050405020304" pitchFamily="18" charset="0"/>
            </a:endParaRPr>
          </a:p>
          <a:p>
            <a:pPr marL="342900" indent="-342900">
              <a:buFont typeface="Arial" panose="020B0604020202020204" pitchFamily="34" charset="0"/>
              <a:buChar char="•"/>
            </a:pPr>
            <a:r>
              <a:rPr lang="en-US" sz="2400" b="0" i="0" u="none" strike="noStrike" baseline="0" dirty="0">
                <a:solidFill>
                  <a:srgbClr val="000099"/>
                </a:solidFill>
                <a:latin typeface="+mj-lt"/>
              </a:rPr>
              <a:t>AUXDATA II Patrol orders approved by the OIA, with no mission activity logs, will be canceled by the system automatically 45 days after Patrol date. </a:t>
            </a:r>
          </a:p>
          <a:p>
            <a:pPr marL="342900" indent="-342900">
              <a:buFont typeface="Arial" panose="020B0604020202020204" pitchFamily="34" charset="0"/>
              <a:buChar char="•"/>
            </a:pPr>
            <a:r>
              <a:rPr lang="en-US" sz="2400" b="0" i="0" u="none" strike="noStrike" baseline="0" dirty="0">
                <a:solidFill>
                  <a:srgbClr val="000099"/>
                </a:solidFill>
                <a:latin typeface="+mj-lt"/>
              </a:rPr>
              <a:t>Updated Patrol Order verbal orders authorization requirements. </a:t>
            </a:r>
          </a:p>
          <a:p>
            <a:pPr marL="342900" indent="-342900">
              <a:buFont typeface="Arial" panose="020B0604020202020204" pitchFamily="34" charset="0"/>
              <a:buChar char="•"/>
            </a:pPr>
            <a:r>
              <a:rPr lang="en-US" sz="2400" b="0" i="0" u="none" strike="noStrike" baseline="0" dirty="0">
                <a:solidFill>
                  <a:srgbClr val="000099"/>
                </a:solidFill>
                <a:latin typeface="+mj-lt"/>
              </a:rPr>
              <a:t>Updated reimbursement claim submission for Patrol Order from 30 days to 15 calendar days. </a:t>
            </a:r>
          </a:p>
          <a:p>
            <a:pPr marL="342900" indent="-342900">
              <a:buFont typeface="Arial" panose="020B0604020202020204" pitchFamily="34" charset="0"/>
              <a:buChar char="•"/>
            </a:pPr>
            <a:r>
              <a:rPr lang="en-US" sz="2400" b="0" i="0" u="none" strike="noStrike" baseline="0" dirty="0">
                <a:solidFill>
                  <a:srgbClr val="000099"/>
                </a:solidFill>
                <a:latin typeface="+mj-lt"/>
              </a:rPr>
              <a:t>Increased time from alcohol consumption to reporting for operations duty from 10 to 12 hours for all facility-related operations. </a:t>
            </a:r>
          </a:p>
          <a:p>
            <a:pPr marL="342900" indent="-342900">
              <a:buFont typeface="Arial" panose="020B0604020202020204" pitchFamily="34" charset="0"/>
              <a:buChar char="•"/>
            </a:pPr>
            <a:r>
              <a:rPr lang="en-US" sz="2400" b="0" i="0" u="none" strike="noStrike" baseline="0" dirty="0">
                <a:solidFill>
                  <a:srgbClr val="000099"/>
                </a:solidFill>
                <a:latin typeface="+mj-lt"/>
              </a:rPr>
              <a:t>Added waivers section to include types of waivers, standards, and guidance. </a:t>
            </a:r>
          </a:p>
          <a:p>
            <a:pPr marL="342900" indent="-342900">
              <a:buFont typeface="Arial" panose="020B0604020202020204" pitchFamily="34" charset="0"/>
              <a:buChar char="•"/>
            </a:pPr>
            <a:r>
              <a:rPr lang="en-US" sz="2400" b="0" i="0" u="none" strike="noStrike" baseline="0" dirty="0">
                <a:solidFill>
                  <a:srgbClr val="000099"/>
                </a:solidFill>
                <a:latin typeface="+mj-lt"/>
              </a:rPr>
              <a:t>Updated Personal Protective Equipment (PPE) requirements. </a:t>
            </a:r>
          </a:p>
          <a:p>
            <a:pPr marL="342900" indent="-342900">
              <a:buFont typeface="Arial" panose="020B0604020202020204" pitchFamily="34" charset="0"/>
              <a:buChar char="•"/>
            </a:pPr>
            <a:r>
              <a:rPr lang="en-US" sz="2400" b="0" i="0" u="none" strike="noStrike" baseline="0" dirty="0">
                <a:solidFill>
                  <a:srgbClr val="000099"/>
                </a:solidFill>
                <a:latin typeface="+mj-lt"/>
              </a:rPr>
              <a:t>Added Crew Endurance Management (fatigue) standards. </a:t>
            </a:r>
            <a:r>
              <a:rPr lang="en-US" sz="1600" b="0" i="0" u="none" strike="noStrike" baseline="0" dirty="0">
                <a:solidFill>
                  <a:srgbClr val="000000"/>
                </a:solidFill>
                <a:latin typeface="+mj-lt"/>
              </a:rPr>
              <a:t>	</a:t>
            </a:r>
            <a:endParaRPr lang="en-US" dirty="0">
              <a:solidFill>
                <a:srgbClr val="0000FF"/>
              </a:solidFill>
            </a:endParaRPr>
          </a:p>
        </p:txBody>
      </p:sp>
    </p:spTree>
    <p:extLst>
      <p:ext uri="{BB962C8B-B14F-4D97-AF65-F5344CB8AC3E}">
        <p14:creationId xmlns:p14="http://schemas.microsoft.com/office/powerpoint/2010/main" val="193356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9CA9-2962-6F6D-7F89-9923E8D84EB9}"/>
              </a:ext>
            </a:extLst>
          </p:cNvPr>
          <p:cNvSpPr>
            <a:spLocks noGrp="1"/>
          </p:cNvSpPr>
          <p:nvPr>
            <p:ph type="title"/>
          </p:nvPr>
        </p:nvSpPr>
        <p:spPr/>
        <p:txBody>
          <a:bodyPr/>
          <a:lstStyle/>
          <a:p>
            <a:r>
              <a:rPr lang="en-US" dirty="0"/>
              <a:t>Crew Endurance Management (CEM)</a:t>
            </a:r>
          </a:p>
        </p:txBody>
      </p:sp>
      <p:sp>
        <p:nvSpPr>
          <p:cNvPr id="3" name="Text Placeholder 2">
            <a:extLst>
              <a:ext uri="{FF2B5EF4-FFF2-40B4-BE49-F238E27FC236}">
                <a16:creationId xmlns:a16="http://schemas.microsoft.com/office/drawing/2014/main" id="{FD7DAC3A-A003-948D-558B-1D2F9D6881F0}"/>
              </a:ext>
            </a:extLst>
          </p:cNvPr>
          <p:cNvSpPr>
            <a:spLocks noGrp="1"/>
          </p:cNvSpPr>
          <p:nvPr>
            <p:ph type="body" idx="1"/>
          </p:nvPr>
        </p:nvSpPr>
        <p:spPr>
          <a:xfrm>
            <a:off x="2743200" y="1850492"/>
            <a:ext cx="8532614" cy="3662541"/>
          </a:xfrm>
        </p:spPr>
        <p:txBody>
          <a:bodyPr/>
          <a:lstStyle/>
          <a:p>
            <a:r>
              <a:rPr lang="en-US" sz="3400" i="0" u="none" strike="noStrike" baseline="0" dirty="0">
                <a:solidFill>
                  <a:srgbClr val="000000"/>
                </a:solidFill>
                <a:latin typeface="+mj-lt"/>
              </a:rPr>
              <a:t>Crew Endurance Management (CEM) is used to control fatigue-related degradation in safety and performance. CEM is based on operational experience, analysis of boat crew missions, and a wealth of information derived from a variety of studies on the effects of shift work on human performance. 	</a:t>
            </a:r>
          </a:p>
        </p:txBody>
      </p:sp>
      <p:pic>
        <p:nvPicPr>
          <p:cNvPr id="5" name="Picture 4">
            <a:extLst>
              <a:ext uri="{FF2B5EF4-FFF2-40B4-BE49-F238E27FC236}">
                <a16:creationId xmlns:a16="http://schemas.microsoft.com/office/drawing/2014/main" id="{D563098C-DF7E-C046-9A9A-E81C765ED875}"/>
              </a:ext>
            </a:extLst>
          </p:cNvPr>
          <p:cNvPicPr>
            <a:picLocks noChangeAspect="1"/>
          </p:cNvPicPr>
          <p:nvPr/>
        </p:nvPicPr>
        <p:blipFill>
          <a:blip r:embed="rId3"/>
          <a:stretch>
            <a:fillRect/>
          </a:stretch>
        </p:blipFill>
        <p:spPr>
          <a:xfrm>
            <a:off x="381000" y="1447800"/>
            <a:ext cx="2060065" cy="4560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a:extLst>
              <a:ext uri="{FF2B5EF4-FFF2-40B4-BE49-F238E27FC236}">
                <a16:creationId xmlns:a16="http://schemas.microsoft.com/office/drawing/2014/main" id="{1DBBEE6A-A3C3-1E46-9FCE-2C517E2EEFA8}"/>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7" name="Slide Number Placeholder 6">
            <a:extLst>
              <a:ext uri="{FF2B5EF4-FFF2-40B4-BE49-F238E27FC236}">
                <a16:creationId xmlns:a16="http://schemas.microsoft.com/office/drawing/2014/main" id="{E1A4B831-6087-B781-CC02-FA0383E77133}"/>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24</a:t>
            </a:fld>
            <a:endParaRPr lang="en-US" spc="-25" dirty="0"/>
          </a:p>
        </p:txBody>
      </p:sp>
      <p:sp>
        <p:nvSpPr>
          <p:cNvPr id="8" name="Date Placeholder 2">
            <a:extLst>
              <a:ext uri="{FF2B5EF4-FFF2-40B4-BE49-F238E27FC236}">
                <a16:creationId xmlns:a16="http://schemas.microsoft.com/office/drawing/2014/main" id="{4753B52B-A0E5-B43B-2D1A-78405907574D}"/>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109235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25</a:t>
            </a:fld>
            <a:endParaRPr lang="en-US" spc="-25" dirty="0"/>
          </a:p>
        </p:txBody>
      </p:sp>
      <p:sp>
        <p:nvSpPr>
          <p:cNvPr id="8" name="TextBox 7">
            <a:extLst>
              <a:ext uri="{FF2B5EF4-FFF2-40B4-BE49-F238E27FC236}">
                <a16:creationId xmlns:a16="http://schemas.microsoft.com/office/drawing/2014/main" id="{9FAD1AA2-B2BE-4E5E-88A5-25D10C31B2B9}"/>
              </a:ext>
            </a:extLst>
          </p:cNvPr>
          <p:cNvSpPr txBox="1"/>
          <p:nvPr/>
        </p:nvSpPr>
        <p:spPr>
          <a:xfrm>
            <a:off x="152400" y="304800"/>
            <a:ext cx="10848137" cy="5139869"/>
          </a:xfrm>
          <a:prstGeom prst="rect">
            <a:avLst/>
          </a:prstGeom>
          <a:noFill/>
        </p:spPr>
        <p:txBody>
          <a:bodyPr wrap="square" rtlCol="0">
            <a:spAutoFit/>
          </a:bodyPr>
          <a:lstStyle/>
          <a:p>
            <a:r>
              <a:rPr lang="en-US" sz="4400" b="1" i="0" u="none" strike="noStrike" baseline="0" dirty="0">
                <a:solidFill>
                  <a:srgbClr val="000000"/>
                </a:solidFill>
                <a:latin typeface="+mj-lt"/>
              </a:rPr>
              <a:t>Crew Fatigue Time Computation</a:t>
            </a:r>
          </a:p>
          <a:p>
            <a:endParaRPr lang="en-US" sz="2000" b="0" i="0" u="none" strike="noStrike" baseline="0" dirty="0">
              <a:solidFill>
                <a:srgbClr val="000000"/>
              </a:solidFill>
              <a:latin typeface="+mj-lt"/>
            </a:endParaRPr>
          </a:p>
          <a:p>
            <a:r>
              <a:rPr lang="en-US" sz="2400" b="0" i="0" u="none" strike="noStrike" baseline="0" dirty="0">
                <a:solidFill>
                  <a:srgbClr val="000099"/>
                </a:solidFill>
                <a:latin typeface="+mj-lt"/>
              </a:rPr>
              <a:t>Crew fatigue time includes and is the </a:t>
            </a:r>
          </a:p>
          <a:p>
            <a:r>
              <a:rPr lang="en-US" sz="2400" b="0" i="0" u="none" strike="noStrike" baseline="0" dirty="0">
                <a:solidFill>
                  <a:srgbClr val="000099"/>
                </a:solidFill>
                <a:latin typeface="+mj-lt"/>
              </a:rPr>
              <a:t>total cumulative of: </a:t>
            </a:r>
          </a:p>
          <a:p>
            <a:r>
              <a:rPr lang="en-US" sz="2400" b="0" i="0" u="none" strike="noStrike" baseline="0" dirty="0">
                <a:solidFill>
                  <a:srgbClr val="000099"/>
                </a:solidFill>
                <a:latin typeface="+mj-lt"/>
              </a:rPr>
              <a:t>	(01) Underway time and anchored time (100%) </a:t>
            </a:r>
          </a:p>
          <a:p>
            <a:r>
              <a:rPr lang="en-US" sz="2400" b="0" i="0" u="none" strike="noStrike" baseline="0" dirty="0">
                <a:solidFill>
                  <a:srgbClr val="000099"/>
                </a:solidFill>
                <a:latin typeface="+mj-lt"/>
              </a:rPr>
              <a:t>	(02) Pre and post‐mission activities (Codes 01D) (50%)</a:t>
            </a:r>
          </a:p>
          <a:p>
            <a:r>
              <a:rPr lang="en-US" sz="2400" b="0" i="0" u="none" strike="noStrike" baseline="0" dirty="0">
                <a:solidFill>
                  <a:srgbClr val="000099"/>
                </a:solidFill>
                <a:latin typeface="+mj-lt"/>
              </a:rPr>
              <a:t>	(03) Stops and breaks during an ordered patrol mission (Codes 01D) (50%)</a:t>
            </a:r>
          </a:p>
          <a:p>
            <a:r>
              <a:rPr lang="en-US" sz="2400" b="0" i="0" u="none" strike="noStrike" baseline="0" dirty="0">
                <a:solidFill>
                  <a:srgbClr val="000099"/>
                </a:solidFill>
                <a:latin typeface="+mj-lt"/>
              </a:rPr>
              <a:t>	(04) Trailering (Code 01B) (50%)</a:t>
            </a:r>
          </a:p>
          <a:p>
            <a:r>
              <a:rPr lang="en-US" sz="2400" b="0" i="0" u="none" strike="noStrike" baseline="0" dirty="0">
                <a:solidFill>
                  <a:srgbClr val="000099"/>
                </a:solidFill>
                <a:latin typeface="+mj-lt"/>
              </a:rPr>
              <a:t>	(05) Stand-by time (Codes 01D and 23A) (50%) </a:t>
            </a:r>
          </a:p>
          <a:p>
            <a:endParaRPr lang="en-US" sz="2400" b="0" i="0" u="none" strike="noStrike" baseline="0" dirty="0">
              <a:solidFill>
                <a:srgbClr val="000099"/>
              </a:solidFill>
              <a:latin typeface="+mj-lt"/>
            </a:endParaRPr>
          </a:p>
          <a:p>
            <a:r>
              <a:rPr lang="en-US" sz="2400" b="0" i="0" u="none" strike="noStrike" baseline="0" dirty="0">
                <a:solidFill>
                  <a:srgbClr val="000099"/>
                </a:solidFill>
                <a:latin typeface="+mj-lt"/>
              </a:rPr>
              <a:t>Crew fatigue time computation begins when the crew member reports to the designated place to prepare for a specific mission. Computation of such time ends when the mission is complete. </a:t>
            </a:r>
            <a:r>
              <a:rPr lang="en-US" sz="2000" b="0" i="0" u="none" strike="noStrike" baseline="0" dirty="0">
                <a:solidFill>
                  <a:srgbClr val="000000"/>
                </a:solidFill>
                <a:latin typeface="+mj-lt"/>
              </a:rPr>
              <a:t>	</a:t>
            </a:r>
            <a:endParaRPr lang="en-US" sz="2000" dirty="0">
              <a:latin typeface="+mj-lt"/>
            </a:endParaRPr>
          </a:p>
        </p:txBody>
      </p:sp>
    </p:spTree>
    <p:extLst>
      <p:ext uri="{BB962C8B-B14F-4D97-AF65-F5344CB8AC3E}">
        <p14:creationId xmlns:p14="http://schemas.microsoft.com/office/powerpoint/2010/main" val="42620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26</a:t>
            </a:fld>
            <a:endParaRPr lang="en-US" spc="-25" dirty="0"/>
          </a:p>
        </p:txBody>
      </p:sp>
      <p:pic>
        <p:nvPicPr>
          <p:cNvPr id="7" name="Picture 6">
            <a:extLst>
              <a:ext uri="{FF2B5EF4-FFF2-40B4-BE49-F238E27FC236}">
                <a16:creationId xmlns:a16="http://schemas.microsoft.com/office/drawing/2014/main" id="{947775DB-C21E-C78F-F0CC-AA228A3215B7}"/>
              </a:ext>
            </a:extLst>
          </p:cNvPr>
          <p:cNvPicPr>
            <a:picLocks noChangeAspect="1"/>
          </p:cNvPicPr>
          <p:nvPr/>
        </p:nvPicPr>
        <p:blipFill rotWithShape="1">
          <a:blip r:embed="rId3"/>
          <a:srcRect l="29770" t="8928" r="4530" b="10981"/>
          <a:stretch/>
        </p:blipFill>
        <p:spPr>
          <a:xfrm>
            <a:off x="3429000" y="1606774"/>
            <a:ext cx="5334000" cy="4660060"/>
          </a:xfrm>
          <a:prstGeom prst="rect">
            <a:avLst/>
          </a:prstGeom>
        </p:spPr>
      </p:pic>
      <p:sp>
        <p:nvSpPr>
          <p:cNvPr id="2" name="TextBox 1">
            <a:extLst>
              <a:ext uri="{FF2B5EF4-FFF2-40B4-BE49-F238E27FC236}">
                <a16:creationId xmlns:a16="http://schemas.microsoft.com/office/drawing/2014/main" id="{2A2EF975-0DAA-6098-4559-FC2D7E4ECCB9}"/>
              </a:ext>
            </a:extLst>
          </p:cNvPr>
          <p:cNvSpPr txBox="1"/>
          <p:nvPr/>
        </p:nvSpPr>
        <p:spPr>
          <a:xfrm>
            <a:off x="659607" y="406445"/>
            <a:ext cx="10134600" cy="1200329"/>
          </a:xfrm>
          <a:prstGeom prst="rect">
            <a:avLst/>
          </a:prstGeom>
          <a:noFill/>
        </p:spPr>
        <p:txBody>
          <a:bodyPr wrap="square" rtlCol="0">
            <a:spAutoFit/>
          </a:bodyPr>
          <a:lstStyle/>
          <a:p>
            <a:r>
              <a:rPr lang="en-US" sz="4000" b="1" dirty="0">
                <a:latin typeface="+mj-lt"/>
              </a:rPr>
              <a:t>Maximum Underway Fatigue Hours</a:t>
            </a:r>
          </a:p>
          <a:p>
            <a:r>
              <a:rPr lang="en-US" sz="3200" b="1" dirty="0">
                <a:latin typeface="+mj-lt"/>
              </a:rPr>
              <a:t>Unit Commanders and OIAs shall comply with these limits</a:t>
            </a:r>
          </a:p>
        </p:txBody>
      </p:sp>
    </p:spTree>
    <p:extLst>
      <p:ext uri="{BB962C8B-B14F-4D97-AF65-F5344CB8AC3E}">
        <p14:creationId xmlns:p14="http://schemas.microsoft.com/office/powerpoint/2010/main" val="3999265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p:nvPr/>
        </p:nvSpPr>
        <p:spPr>
          <a:xfrm>
            <a:off x="152401" y="1843439"/>
            <a:ext cx="11963399" cy="2857321"/>
          </a:xfrm>
          <a:prstGeom prst="rect">
            <a:avLst/>
          </a:prstGeom>
        </p:spPr>
        <p:txBody>
          <a:bodyPr vert="horz" wrap="square" lIns="0" tIns="12700" rIns="0" bIns="0" rtlCol="0">
            <a:spAutoFit/>
          </a:bodyPr>
          <a:lstStyle/>
          <a:p>
            <a:pPr marL="12700" marR="5080" indent="244475" algn="l">
              <a:lnSpc>
                <a:spcPct val="80000"/>
              </a:lnSpc>
            </a:pPr>
            <a:r>
              <a:rPr lang="en-US" sz="3200" dirty="0">
                <a:solidFill>
                  <a:srgbClr val="000099"/>
                </a:solidFill>
                <a:latin typeface="+mj-lt"/>
                <a:cs typeface="Calibri"/>
              </a:rPr>
              <a:t>A Coast Guard mishap is defined as any unplanned, unexpected or undesirable event that causes a termination in the mission, injury, occupational illness, death, material loss, or damage. </a:t>
            </a:r>
          </a:p>
          <a:p>
            <a:pPr marL="12700" marR="5080" indent="244475" algn="l">
              <a:lnSpc>
                <a:spcPct val="80000"/>
              </a:lnSpc>
              <a:spcBef>
                <a:spcPts val="600"/>
              </a:spcBef>
            </a:pPr>
            <a:r>
              <a:rPr lang="en-US" sz="3200" dirty="0">
                <a:solidFill>
                  <a:srgbClr val="000099"/>
                </a:solidFill>
                <a:latin typeface="+mj-lt"/>
                <a:cs typeface="Calibri"/>
              </a:rPr>
              <a:t>Mishaps are divided by class (A, B, C, D, and E) according to resulting severity of injury or cost of property damage/loss. Class A mishaps are the most serious while class D mishaps are the least severe. Class E mishaps are reserved solely for aviation. </a:t>
            </a:r>
          </a:p>
        </p:txBody>
      </p:sp>
      <p:sp>
        <p:nvSpPr>
          <p:cNvPr id="7" name="Slide Number Placeholder 6">
            <a:extLst>
              <a:ext uri="{FF2B5EF4-FFF2-40B4-BE49-F238E27FC236}">
                <a16:creationId xmlns:a16="http://schemas.microsoft.com/office/drawing/2014/main" id="{70E3A970-D2FE-607B-6191-2E4D4297FFAC}"/>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27</a:t>
            </a:fld>
            <a:endParaRPr lang="en-US" spc="-25" dirty="0"/>
          </a:p>
        </p:txBody>
      </p:sp>
      <p:sp>
        <p:nvSpPr>
          <p:cNvPr id="8" name="Date Placeholder 2">
            <a:extLst>
              <a:ext uri="{FF2B5EF4-FFF2-40B4-BE49-F238E27FC236}">
                <a16:creationId xmlns:a16="http://schemas.microsoft.com/office/drawing/2014/main" id="{7BBCC328-CD69-0556-C5BD-A8C4F1E57C43}"/>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
        <p:nvSpPr>
          <p:cNvPr id="10" name="Title 9">
            <a:extLst>
              <a:ext uri="{FF2B5EF4-FFF2-40B4-BE49-F238E27FC236}">
                <a16:creationId xmlns:a16="http://schemas.microsoft.com/office/drawing/2014/main" id="{6A4137AD-9361-2DEB-4718-61583F2C5C2C}"/>
              </a:ext>
            </a:extLst>
          </p:cNvPr>
          <p:cNvSpPr>
            <a:spLocks noGrp="1"/>
          </p:cNvSpPr>
          <p:nvPr>
            <p:ph type="title"/>
          </p:nvPr>
        </p:nvSpPr>
        <p:spPr/>
        <p:txBody>
          <a:bodyPr/>
          <a:lstStyle/>
          <a:p>
            <a:r>
              <a:rPr lang="en-US" dirty="0"/>
              <a:t>Mishaps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D04F-9473-43C6-9ACC-31D159E60CA6}"/>
              </a:ext>
            </a:extLst>
          </p:cNvPr>
          <p:cNvSpPr>
            <a:spLocks noGrp="1"/>
          </p:cNvSpPr>
          <p:nvPr>
            <p:ph type="title"/>
          </p:nvPr>
        </p:nvSpPr>
        <p:spPr/>
        <p:txBody>
          <a:bodyPr/>
          <a:lstStyle/>
          <a:p>
            <a:r>
              <a:rPr lang="en-US" dirty="0"/>
              <a:t>Mishap Reporting</a:t>
            </a:r>
          </a:p>
        </p:txBody>
      </p:sp>
      <p:sp>
        <p:nvSpPr>
          <p:cNvPr id="3" name="Content Placeholder 2">
            <a:extLst>
              <a:ext uri="{FF2B5EF4-FFF2-40B4-BE49-F238E27FC236}">
                <a16:creationId xmlns:a16="http://schemas.microsoft.com/office/drawing/2014/main" id="{177954F6-1FAA-4C03-91DE-6E474DF0E3B5}"/>
              </a:ext>
            </a:extLst>
          </p:cNvPr>
          <p:cNvSpPr>
            <a:spLocks noGrp="1"/>
          </p:cNvSpPr>
          <p:nvPr>
            <p:ph idx="1"/>
          </p:nvPr>
        </p:nvSpPr>
        <p:spPr>
          <a:xfrm>
            <a:off x="552012" y="1524000"/>
            <a:ext cx="10226250" cy="4308872"/>
          </a:xfrm>
        </p:spPr>
        <p:txBody>
          <a:bodyPr/>
          <a:lstStyle/>
          <a:p>
            <a:pPr algn="l"/>
            <a:r>
              <a:rPr lang="en-US" dirty="0"/>
              <a:t>The individual or unit with firsthand knowledge of a mishap shall immediately </a:t>
            </a:r>
            <a:r>
              <a:rPr lang="en-US" b="1" dirty="0"/>
              <a:t>report</a:t>
            </a:r>
            <a:r>
              <a:rPr lang="en-US" dirty="0"/>
              <a:t> all available information to the Order Issuing Authority (OIA). This </a:t>
            </a:r>
            <a:r>
              <a:rPr lang="en-US" b="1" dirty="0"/>
              <a:t>reporting</a:t>
            </a:r>
            <a:r>
              <a:rPr lang="en-US" dirty="0"/>
              <a:t> requirement applies to all surface mishaps, and overdue facilities. All mishaps shall be reported in accordance with COMTINST M5100.47(series).</a:t>
            </a:r>
          </a:p>
          <a:p>
            <a:pPr algn="l"/>
            <a:endParaRPr lang="en-US" dirty="0"/>
          </a:p>
          <a:p>
            <a:pPr algn="l"/>
            <a:r>
              <a:rPr lang="en-US" dirty="0"/>
              <a:t>Any noteworthy incident (positive or negative), should be reported to the DCOS to keep leadership aware of the situation.</a:t>
            </a:r>
          </a:p>
          <a:p>
            <a:pPr algn="l"/>
            <a:endParaRPr lang="en-US" dirty="0"/>
          </a:p>
          <a:p>
            <a:pPr algn="l"/>
            <a:r>
              <a:rPr lang="en-US" dirty="0"/>
              <a:t>Any additional District policies shall be followed.</a:t>
            </a:r>
          </a:p>
        </p:txBody>
      </p:sp>
      <p:sp>
        <p:nvSpPr>
          <p:cNvPr id="4" name="Footer Placeholder 3">
            <a:extLst>
              <a:ext uri="{FF2B5EF4-FFF2-40B4-BE49-F238E27FC236}">
                <a16:creationId xmlns:a16="http://schemas.microsoft.com/office/drawing/2014/main" id="{1DA446F0-3280-4DC8-BFC7-F758F3EA20B7}"/>
              </a:ext>
            </a:extLst>
          </p:cNvPr>
          <p:cNvSpPr>
            <a:spLocks noGrp="1"/>
          </p:cNvSpPr>
          <p:nvPr>
            <p:ph type="ftr" sz="quarter" idx="3"/>
          </p:nvPr>
        </p:nvSpPr>
        <p:spPr>
          <a:xfrm>
            <a:off x="4038600" y="6356349"/>
            <a:ext cx="4114800" cy="374904"/>
          </a:xfrm>
          <a:prstGeom prst="rect">
            <a:avLst/>
          </a:prstGeom>
        </p:spPr>
        <p:txBody>
          <a:bodyPr anchor="b" anchorCtr="0"/>
          <a:lstStyle>
            <a:defPPr>
              <a:defRPr lang="en-US"/>
            </a:defPPr>
            <a:lvl1pPr marL="0" algn="ctr" defTabSz="914400" rtl="0" eaLnBrk="1" latinLnBrk="0" hangingPunct="1">
              <a:defRPr sz="14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Response Directorate – 2024 Surface Workshop</a:t>
            </a:r>
          </a:p>
        </p:txBody>
      </p:sp>
      <p:sp>
        <p:nvSpPr>
          <p:cNvPr id="5" name="Slide Number Placeholder 4">
            <a:extLst>
              <a:ext uri="{FF2B5EF4-FFF2-40B4-BE49-F238E27FC236}">
                <a16:creationId xmlns:a16="http://schemas.microsoft.com/office/drawing/2014/main" id="{E0843DC1-C787-4C15-8F69-2DEBE5518DF8}"/>
              </a:ext>
            </a:extLst>
          </p:cNvPr>
          <p:cNvSpPr>
            <a:spLocks noGrp="1"/>
          </p:cNvSpPr>
          <p:nvPr>
            <p:ph type="sldNum" sz="quarter" idx="4"/>
          </p:nvPr>
        </p:nvSpPr>
        <p:spPr>
          <a:xfrm>
            <a:off x="11103427" y="6484365"/>
            <a:ext cx="433354" cy="246888"/>
          </a:xfrm>
          <a:prstGeom prst="rect">
            <a:avLst/>
          </a:prstGeom>
        </p:spPr>
        <p:txBody>
          <a:bodyPr/>
          <a:lstStyle>
            <a:defPPr>
              <a:defRPr lang="en-US"/>
            </a:defPPr>
            <a:lvl1pPr marL="0" algn="l"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D1BBD8-8B60-4BF0-A64C-234AA9D11932}" type="slidenum">
              <a:rPr lang="en-US" smtClean="0"/>
              <a:pPr algn="r"/>
              <a:t>28</a:t>
            </a:fld>
            <a:endParaRPr lang="en-US" dirty="0"/>
          </a:p>
        </p:txBody>
      </p:sp>
    </p:spTree>
    <p:extLst>
      <p:ext uri="{BB962C8B-B14F-4D97-AF65-F5344CB8AC3E}">
        <p14:creationId xmlns:p14="http://schemas.microsoft.com/office/powerpoint/2010/main" val="269073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41" y="609600"/>
            <a:ext cx="10771936" cy="566822"/>
          </a:xfrm>
          <a:prstGeom prst="rect">
            <a:avLst/>
          </a:prstGeom>
        </p:spPr>
        <p:txBody>
          <a:bodyPr vert="horz" wrap="square" lIns="0" tIns="12700" rIns="0" bIns="0" rtlCol="0">
            <a:spAutoFit/>
          </a:bodyPr>
          <a:lstStyle/>
          <a:p>
            <a:pPr marL="12700" algn="ctr">
              <a:lnSpc>
                <a:spcPct val="100000"/>
              </a:lnSpc>
              <a:spcBef>
                <a:spcPts val="100"/>
              </a:spcBef>
            </a:pPr>
            <a:r>
              <a:rPr lang="en-US" sz="3600" dirty="0"/>
              <a:t>Standard Auxiliary Maintenance Allowance (</a:t>
            </a:r>
            <a:r>
              <a:rPr sz="3600" dirty="0"/>
              <a:t>SAMA</a:t>
            </a:r>
            <a:r>
              <a:rPr lang="en-US" sz="3600" dirty="0"/>
              <a:t>)</a:t>
            </a:r>
            <a:r>
              <a:rPr sz="3600" spc="-10" dirty="0"/>
              <a:t> </a:t>
            </a:r>
            <a:endParaRPr sz="3600" dirty="0"/>
          </a:p>
        </p:txBody>
      </p:sp>
      <p:sp>
        <p:nvSpPr>
          <p:cNvPr id="4" name="object 4"/>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p:nvPr/>
        </p:nvSpPr>
        <p:spPr>
          <a:xfrm>
            <a:off x="228600" y="1600200"/>
            <a:ext cx="11430000" cy="1667251"/>
          </a:xfrm>
          <a:prstGeom prst="rect">
            <a:avLst/>
          </a:prstGeom>
        </p:spPr>
        <p:txBody>
          <a:bodyPr vert="horz" wrap="square" lIns="0" tIns="55880" rIns="0" bIns="0" rtlCol="0">
            <a:spAutoFit/>
          </a:bodyPr>
          <a:lstStyle/>
          <a:p>
            <a:pPr marL="355600" indent="-342900">
              <a:lnSpc>
                <a:spcPts val="2445"/>
              </a:lnSpc>
              <a:buFont typeface="Arial" panose="020B0604020202020204" pitchFamily="34" charset="0"/>
              <a:buChar char="•"/>
            </a:pPr>
            <a:r>
              <a:rPr sz="2600" dirty="0">
                <a:solidFill>
                  <a:srgbClr val="000099"/>
                </a:solidFill>
                <a:latin typeface="Calibri"/>
                <a:cs typeface="Calibri"/>
              </a:rPr>
              <a:t>SAMA</a:t>
            </a:r>
            <a:r>
              <a:rPr sz="2600" spc="-35" dirty="0">
                <a:solidFill>
                  <a:srgbClr val="000099"/>
                </a:solidFill>
                <a:latin typeface="Calibri"/>
                <a:cs typeface="Calibri"/>
              </a:rPr>
              <a:t> </a:t>
            </a:r>
            <a:r>
              <a:rPr sz="2600" dirty="0">
                <a:solidFill>
                  <a:srgbClr val="000099"/>
                </a:solidFill>
                <a:latin typeface="Calibri"/>
                <a:cs typeface="Calibri"/>
              </a:rPr>
              <a:t>funding</a:t>
            </a:r>
            <a:r>
              <a:rPr sz="2600" spc="-35" dirty="0">
                <a:solidFill>
                  <a:srgbClr val="000099"/>
                </a:solidFill>
                <a:latin typeface="Calibri"/>
                <a:cs typeface="Calibri"/>
              </a:rPr>
              <a:t> </a:t>
            </a:r>
            <a:r>
              <a:rPr sz="2600" dirty="0">
                <a:solidFill>
                  <a:srgbClr val="000099"/>
                </a:solidFill>
                <a:latin typeface="Calibri"/>
                <a:cs typeface="Calibri"/>
              </a:rPr>
              <a:t>was</a:t>
            </a:r>
            <a:r>
              <a:rPr sz="2600" spc="-30" dirty="0">
                <a:solidFill>
                  <a:srgbClr val="000099"/>
                </a:solidFill>
                <a:latin typeface="Calibri"/>
                <a:cs typeface="Calibri"/>
              </a:rPr>
              <a:t> </a:t>
            </a:r>
            <a:r>
              <a:rPr sz="2600" dirty="0">
                <a:solidFill>
                  <a:srgbClr val="000099"/>
                </a:solidFill>
                <a:latin typeface="Calibri"/>
                <a:cs typeface="Calibri"/>
              </a:rPr>
              <a:t>increased</a:t>
            </a:r>
            <a:r>
              <a:rPr sz="2600" spc="-30" dirty="0">
                <a:solidFill>
                  <a:srgbClr val="000099"/>
                </a:solidFill>
                <a:latin typeface="Calibri"/>
                <a:cs typeface="Calibri"/>
              </a:rPr>
              <a:t> </a:t>
            </a:r>
            <a:r>
              <a:rPr sz="2600" dirty="0">
                <a:solidFill>
                  <a:srgbClr val="000099"/>
                </a:solidFill>
                <a:latin typeface="Calibri"/>
                <a:cs typeface="Calibri"/>
              </a:rPr>
              <a:t>by</a:t>
            </a:r>
            <a:r>
              <a:rPr sz="2600" spc="-30" dirty="0">
                <a:solidFill>
                  <a:srgbClr val="000099"/>
                </a:solidFill>
                <a:latin typeface="Calibri"/>
                <a:cs typeface="Calibri"/>
              </a:rPr>
              <a:t> </a:t>
            </a:r>
            <a:r>
              <a:rPr sz="2600" dirty="0">
                <a:solidFill>
                  <a:srgbClr val="000099"/>
                </a:solidFill>
                <a:latin typeface="Calibri"/>
                <a:cs typeface="Calibri"/>
              </a:rPr>
              <a:t>20%</a:t>
            </a:r>
            <a:r>
              <a:rPr sz="2600" spc="-30" dirty="0">
                <a:solidFill>
                  <a:srgbClr val="000099"/>
                </a:solidFill>
                <a:latin typeface="Calibri"/>
                <a:cs typeface="Calibri"/>
              </a:rPr>
              <a:t> </a:t>
            </a:r>
            <a:r>
              <a:rPr sz="2600" dirty="0">
                <a:solidFill>
                  <a:srgbClr val="000099"/>
                </a:solidFill>
                <a:latin typeface="Calibri"/>
                <a:cs typeface="Calibri"/>
              </a:rPr>
              <a:t>in</a:t>
            </a:r>
            <a:r>
              <a:rPr sz="2600" spc="-30" dirty="0">
                <a:solidFill>
                  <a:srgbClr val="000099"/>
                </a:solidFill>
                <a:latin typeface="Calibri"/>
                <a:cs typeface="Calibri"/>
              </a:rPr>
              <a:t> </a:t>
            </a:r>
            <a:r>
              <a:rPr lang="en-US" sz="2600" spc="-30" dirty="0">
                <a:solidFill>
                  <a:srgbClr val="000099"/>
                </a:solidFill>
                <a:latin typeface="Calibri"/>
                <a:cs typeface="Calibri"/>
              </a:rPr>
              <a:t>FY2023</a:t>
            </a:r>
            <a:r>
              <a:rPr sz="2600" dirty="0">
                <a:solidFill>
                  <a:schemeClr val="tx1"/>
                </a:solidFill>
                <a:latin typeface="Calibri"/>
                <a:cs typeface="Calibri"/>
              </a:rPr>
              <a:t>,</a:t>
            </a:r>
            <a:r>
              <a:rPr sz="2600" spc="-25" dirty="0">
                <a:solidFill>
                  <a:srgbClr val="FF0000"/>
                </a:solidFill>
                <a:latin typeface="Calibri"/>
                <a:cs typeface="Calibri"/>
              </a:rPr>
              <a:t> </a:t>
            </a:r>
            <a:r>
              <a:rPr sz="2600" dirty="0">
                <a:solidFill>
                  <a:srgbClr val="000099"/>
                </a:solidFill>
                <a:latin typeface="Calibri"/>
                <a:cs typeface="Calibri"/>
              </a:rPr>
              <a:t>the</a:t>
            </a:r>
            <a:r>
              <a:rPr sz="2600" spc="-20" dirty="0">
                <a:solidFill>
                  <a:srgbClr val="000099"/>
                </a:solidFill>
                <a:latin typeface="Calibri"/>
                <a:cs typeface="Calibri"/>
              </a:rPr>
              <a:t> </a:t>
            </a:r>
            <a:r>
              <a:rPr sz="2600" dirty="0">
                <a:solidFill>
                  <a:srgbClr val="000099"/>
                </a:solidFill>
                <a:latin typeface="Calibri"/>
                <a:cs typeface="Calibri"/>
              </a:rPr>
              <a:t>first</a:t>
            </a:r>
            <a:r>
              <a:rPr sz="2600" spc="-20" dirty="0">
                <a:solidFill>
                  <a:srgbClr val="000099"/>
                </a:solidFill>
                <a:latin typeface="Calibri"/>
                <a:cs typeface="Calibri"/>
              </a:rPr>
              <a:t> </a:t>
            </a:r>
            <a:r>
              <a:rPr sz="2600" dirty="0">
                <a:solidFill>
                  <a:srgbClr val="000099"/>
                </a:solidFill>
                <a:latin typeface="Calibri"/>
                <a:cs typeface="Calibri"/>
              </a:rPr>
              <a:t>increase</a:t>
            </a:r>
            <a:r>
              <a:rPr sz="2600" spc="-20" dirty="0">
                <a:solidFill>
                  <a:srgbClr val="000099"/>
                </a:solidFill>
                <a:latin typeface="Calibri"/>
                <a:cs typeface="Calibri"/>
              </a:rPr>
              <a:t> </a:t>
            </a:r>
            <a:r>
              <a:rPr sz="2600" dirty="0">
                <a:solidFill>
                  <a:srgbClr val="000099"/>
                </a:solidFill>
                <a:latin typeface="Calibri"/>
                <a:cs typeface="Calibri"/>
              </a:rPr>
              <a:t>in</a:t>
            </a:r>
            <a:r>
              <a:rPr sz="2600" spc="-25" dirty="0">
                <a:solidFill>
                  <a:srgbClr val="000099"/>
                </a:solidFill>
                <a:latin typeface="Calibri"/>
                <a:cs typeface="Calibri"/>
              </a:rPr>
              <a:t> </a:t>
            </a:r>
            <a:r>
              <a:rPr sz="2600" dirty="0">
                <a:solidFill>
                  <a:srgbClr val="000099"/>
                </a:solidFill>
                <a:latin typeface="Calibri"/>
                <a:cs typeface="Calibri"/>
              </a:rPr>
              <a:t>many</a:t>
            </a:r>
            <a:r>
              <a:rPr sz="2600" spc="-25" dirty="0">
                <a:solidFill>
                  <a:srgbClr val="000099"/>
                </a:solidFill>
                <a:latin typeface="Calibri"/>
                <a:cs typeface="Calibri"/>
              </a:rPr>
              <a:t> </a:t>
            </a:r>
            <a:r>
              <a:rPr sz="2600" spc="-10" dirty="0">
                <a:solidFill>
                  <a:srgbClr val="000099"/>
                </a:solidFill>
                <a:latin typeface="Calibri"/>
                <a:cs typeface="Calibri"/>
              </a:rPr>
              <a:t>years.</a:t>
            </a:r>
            <a:endParaRPr lang="en-US" sz="2600" spc="-10" dirty="0">
              <a:solidFill>
                <a:srgbClr val="000099"/>
              </a:solidFill>
              <a:latin typeface="Calibri"/>
              <a:cs typeface="Calibri"/>
            </a:endParaRPr>
          </a:p>
          <a:p>
            <a:pPr marL="355600" indent="-342900">
              <a:lnSpc>
                <a:spcPts val="2445"/>
              </a:lnSpc>
              <a:buFont typeface="Arial" panose="020B0604020202020204" pitchFamily="34" charset="0"/>
              <a:buChar char="•"/>
            </a:pPr>
            <a:endParaRPr sz="2600" dirty="0">
              <a:latin typeface="Calibri"/>
              <a:cs typeface="Calibri"/>
            </a:endParaRPr>
          </a:p>
          <a:p>
            <a:pPr marL="355600" marR="281940" indent="-342900">
              <a:lnSpc>
                <a:spcPts val="2590"/>
              </a:lnSpc>
              <a:spcBef>
                <a:spcPts val="195"/>
              </a:spcBef>
              <a:buFont typeface="Arial" panose="020B0604020202020204" pitchFamily="34" charset="0"/>
              <a:buChar char="•"/>
            </a:pPr>
            <a:r>
              <a:rPr sz="2600" dirty="0">
                <a:solidFill>
                  <a:srgbClr val="000099"/>
                </a:solidFill>
                <a:latin typeface="Calibri"/>
                <a:cs typeface="Calibri"/>
              </a:rPr>
              <a:t>SAMA</a:t>
            </a:r>
            <a:r>
              <a:rPr sz="2600" spc="-60" dirty="0">
                <a:solidFill>
                  <a:srgbClr val="000099"/>
                </a:solidFill>
                <a:latin typeface="Calibri"/>
                <a:cs typeface="Calibri"/>
              </a:rPr>
              <a:t> </a:t>
            </a:r>
            <a:r>
              <a:rPr sz="2600" dirty="0">
                <a:solidFill>
                  <a:srgbClr val="000099"/>
                </a:solidFill>
                <a:latin typeface="Calibri"/>
                <a:cs typeface="Calibri"/>
              </a:rPr>
              <a:t>is</a:t>
            </a:r>
            <a:r>
              <a:rPr sz="2600" spc="-55" dirty="0">
                <a:solidFill>
                  <a:srgbClr val="000099"/>
                </a:solidFill>
                <a:latin typeface="Calibri"/>
                <a:cs typeface="Calibri"/>
              </a:rPr>
              <a:t> </a:t>
            </a:r>
            <a:r>
              <a:rPr sz="2600" dirty="0">
                <a:solidFill>
                  <a:srgbClr val="000099"/>
                </a:solidFill>
                <a:latin typeface="Calibri"/>
                <a:cs typeface="Calibri"/>
              </a:rPr>
              <a:t>meant</a:t>
            </a:r>
            <a:r>
              <a:rPr sz="2600" spc="-55" dirty="0">
                <a:solidFill>
                  <a:srgbClr val="000099"/>
                </a:solidFill>
                <a:latin typeface="Calibri"/>
                <a:cs typeface="Calibri"/>
              </a:rPr>
              <a:t> </a:t>
            </a:r>
            <a:r>
              <a:rPr sz="2600" dirty="0">
                <a:solidFill>
                  <a:srgbClr val="000099"/>
                </a:solidFill>
                <a:latin typeface="Calibri"/>
                <a:cs typeface="Calibri"/>
              </a:rPr>
              <a:t>to</a:t>
            </a:r>
            <a:r>
              <a:rPr sz="2600" spc="-55" dirty="0">
                <a:solidFill>
                  <a:srgbClr val="000099"/>
                </a:solidFill>
                <a:latin typeface="Calibri"/>
                <a:cs typeface="Calibri"/>
              </a:rPr>
              <a:t> </a:t>
            </a:r>
            <a:r>
              <a:rPr sz="2600" dirty="0">
                <a:solidFill>
                  <a:srgbClr val="000099"/>
                </a:solidFill>
                <a:latin typeface="Calibri"/>
                <a:cs typeface="Calibri"/>
              </a:rPr>
              <a:t>reimburse</a:t>
            </a:r>
            <a:r>
              <a:rPr sz="2600" spc="-50" dirty="0">
                <a:solidFill>
                  <a:srgbClr val="000099"/>
                </a:solidFill>
                <a:latin typeface="Calibri"/>
                <a:cs typeface="Calibri"/>
              </a:rPr>
              <a:t> </a:t>
            </a:r>
            <a:r>
              <a:rPr sz="2600" dirty="0">
                <a:solidFill>
                  <a:srgbClr val="000099"/>
                </a:solidFill>
                <a:latin typeface="Calibri"/>
                <a:cs typeface="Calibri"/>
              </a:rPr>
              <a:t>facility</a:t>
            </a:r>
            <a:r>
              <a:rPr sz="2600" spc="-50" dirty="0">
                <a:solidFill>
                  <a:srgbClr val="000099"/>
                </a:solidFill>
                <a:latin typeface="Calibri"/>
                <a:cs typeface="Calibri"/>
              </a:rPr>
              <a:t> </a:t>
            </a:r>
            <a:r>
              <a:rPr sz="2600" dirty="0">
                <a:solidFill>
                  <a:srgbClr val="000099"/>
                </a:solidFill>
                <a:latin typeface="Calibri"/>
                <a:cs typeface="Calibri"/>
              </a:rPr>
              <a:t>owners</a:t>
            </a:r>
            <a:r>
              <a:rPr sz="2600" spc="-55" dirty="0">
                <a:solidFill>
                  <a:srgbClr val="000099"/>
                </a:solidFill>
                <a:latin typeface="Calibri"/>
                <a:cs typeface="Calibri"/>
              </a:rPr>
              <a:t> </a:t>
            </a:r>
            <a:r>
              <a:rPr sz="2600" dirty="0">
                <a:solidFill>
                  <a:srgbClr val="000099"/>
                </a:solidFill>
                <a:latin typeface="Calibri"/>
                <a:cs typeface="Calibri"/>
              </a:rPr>
              <a:t>for</a:t>
            </a:r>
            <a:r>
              <a:rPr sz="2600" spc="-55" dirty="0">
                <a:solidFill>
                  <a:srgbClr val="000099"/>
                </a:solidFill>
                <a:latin typeface="Calibri"/>
                <a:cs typeface="Calibri"/>
              </a:rPr>
              <a:t> </a:t>
            </a:r>
            <a:r>
              <a:rPr sz="2600" dirty="0">
                <a:solidFill>
                  <a:srgbClr val="000099"/>
                </a:solidFill>
                <a:latin typeface="Calibri"/>
                <a:cs typeface="Calibri"/>
              </a:rPr>
              <a:t>routine</a:t>
            </a:r>
            <a:r>
              <a:rPr sz="2600" spc="-45" dirty="0">
                <a:solidFill>
                  <a:srgbClr val="000099"/>
                </a:solidFill>
                <a:latin typeface="Calibri"/>
                <a:cs typeface="Calibri"/>
              </a:rPr>
              <a:t> </a:t>
            </a:r>
            <a:r>
              <a:rPr sz="2600" dirty="0">
                <a:solidFill>
                  <a:srgbClr val="000099"/>
                </a:solidFill>
                <a:latin typeface="Calibri"/>
                <a:cs typeface="Calibri"/>
              </a:rPr>
              <a:t>wear</a:t>
            </a:r>
            <a:r>
              <a:rPr sz="2600" spc="-15" dirty="0">
                <a:solidFill>
                  <a:srgbClr val="000099"/>
                </a:solidFill>
                <a:latin typeface="Calibri"/>
                <a:cs typeface="Calibri"/>
              </a:rPr>
              <a:t> </a:t>
            </a:r>
            <a:r>
              <a:rPr sz="2600" dirty="0">
                <a:solidFill>
                  <a:srgbClr val="000099"/>
                </a:solidFill>
                <a:latin typeface="Calibri"/>
                <a:cs typeface="Calibri"/>
              </a:rPr>
              <a:t>and</a:t>
            </a:r>
            <a:r>
              <a:rPr sz="2600" spc="-15" dirty="0">
                <a:solidFill>
                  <a:srgbClr val="000099"/>
                </a:solidFill>
                <a:latin typeface="Calibri"/>
                <a:cs typeface="Calibri"/>
              </a:rPr>
              <a:t> </a:t>
            </a:r>
            <a:r>
              <a:rPr sz="2600" spc="-10" dirty="0">
                <a:solidFill>
                  <a:srgbClr val="000099"/>
                </a:solidFill>
                <a:latin typeface="Calibri"/>
                <a:cs typeface="Calibri"/>
              </a:rPr>
              <a:t>tear</a:t>
            </a:r>
            <a:r>
              <a:rPr lang="en-US" sz="2600" dirty="0">
                <a:solidFill>
                  <a:srgbClr val="000099"/>
                </a:solidFill>
                <a:latin typeface="Calibri"/>
                <a:cs typeface="Calibri"/>
              </a:rPr>
              <a:t> expenses</a:t>
            </a:r>
            <a:r>
              <a:rPr lang="en-US" sz="2600" spc="-10" dirty="0">
                <a:solidFill>
                  <a:srgbClr val="000099"/>
                </a:solidFill>
                <a:latin typeface="Calibri"/>
                <a:cs typeface="Calibri"/>
              </a:rPr>
              <a:t>.</a:t>
            </a:r>
            <a:r>
              <a:rPr lang="en-US" sz="2600" dirty="0">
                <a:solidFill>
                  <a:srgbClr val="000099"/>
                </a:solidFill>
                <a:latin typeface="Calibri"/>
                <a:cs typeface="Calibri"/>
              </a:rPr>
              <a:t> </a:t>
            </a:r>
            <a:r>
              <a:rPr lang="en-US" sz="2600" spc="-10" dirty="0">
                <a:solidFill>
                  <a:srgbClr val="000099"/>
                </a:solidFill>
                <a:latin typeface="Calibri"/>
                <a:cs typeface="Calibri"/>
              </a:rPr>
              <a:t>It is not intended to cover all costs involved in owning a facility.</a:t>
            </a:r>
          </a:p>
          <a:p>
            <a:pPr marL="469265" marR="1097280">
              <a:lnSpc>
                <a:spcPts val="2090"/>
              </a:lnSpc>
              <a:spcBef>
                <a:spcPts val="120"/>
              </a:spcBef>
            </a:pPr>
            <a:endParaRPr sz="2600" dirty="0">
              <a:latin typeface="Calibri"/>
              <a:cs typeface="Calibri"/>
            </a:endParaRPr>
          </a:p>
        </p:txBody>
      </p:sp>
      <p:sp>
        <p:nvSpPr>
          <p:cNvPr id="5" name="Slide Number Placeholder 4">
            <a:extLst>
              <a:ext uri="{FF2B5EF4-FFF2-40B4-BE49-F238E27FC236}">
                <a16:creationId xmlns:a16="http://schemas.microsoft.com/office/drawing/2014/main" id="{76B94235-5E91-4D49-98F3-1AC5766F2A4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29</a:t>
            </a:fld>
            <a:endParaRPr lang="en-US" spc="-25" dirty="0"/>
          </a:p>
        </p:txBody>
      </p:sp>
      <p:sp>
        <p:nvSpPr>
          <p:cNvPr id="7" name="Date Placeholder 2">
            <a:extLst>
              <a:ext uri="{FF2B5EF4-FFF2-40B4-BE49-F238E27FC236}">
                <a16:creationId xmlns:a16="http://schemas.microsoft.com/office/drawing/2014/main" id="{96D2EB90-6538-4111-551E-D6E75366FCF1}"/>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3353" y="1752600"/>
            <a:ext cx="8001000" cy="3518912"/>
          </a:xfrm>
          <a:prstGeom prst="rect">
            <a:avLst/>
          </a:prstGeom>
        </p:spPr>
        <p:txBody>
          <a:bodyPr vert="horz" wrap="square" lIns="0" tIns="116840" rIns="0" bIns="0" rtlCol="0">
            <a:spAutoFit/>
          </a:bodyPr>
          <a:lstStyle/>
          <a:p>
            <a:pPr marR="5080" algn="ctr"/>
            <a:r>
              <a:rPr sz="5700" b="1" dirty="0">
                <a:solidFill>
                  <a:srgbClr val="000099"/>
                </a:solidFill>
                <a:latin typeface="Calibri"/>
                <a:cs typeface="Calibri"/>
              </a:rPr>
              <a:t>202</a:t>
            </a:r>
            <a:r>
              <a:rPr lang="en-US" sz="5700" b="1" dirty="0">
                <a:solidFill>
                  <a:srgbClr val="000099"/>
                </a:solidFill>
                <a:latin typeface="Calibri"/>
                <a:cs typeface="Calibri"/>
              </a:rPr>
              <a:t>4</a:t>
            </a:r>
            <a:r>
              <a:rPr sz="5700" b="1" spc="-25" dirty="0">
                <a:solidFill>
                  <a:srgbClr val="000099"/>
                </a:solidFill>
                <a:latin typeface="Calibri"/>
                <a:cs typeface="Calibri"/>
              </a:rPr>
              <a:t> </a:t>
            </a:r>
            <a:r>
              <a:rPr sz="5700" b="1" dirty="0">
                <a:solidFill>
                  <a:srgbClr val="000099"/>
                </a:solidFill>
                <a:latin typeface="Calibri"/>
                <a:cs typeface="Calibri"/>
              </a:rPr>
              <a:t>Surface</a:t>
            </a:r>
            <a:r>
              <a:rPr sz="5700" b="1" spc="-5" dirty="0">
                <a:solidFill>
                  <a:srgbClr val="000099"/>
                </a:solidFill>
                <a:latin typeface="Calibri"/>
                <a:cs typeface="Calibri"/>
              </a:rPr>
              <a:t> </a:t>
            </a:r>
            <a:r>
              <a:rPr sz="5700" b="1" spc="-10" dirty="0">
                <a:solidFill>
                  <a:srgbClr val="000099"/>
                </a:solidFill>
                <a:latin typeface="Calibri"/>
                <a:cs typeface="Calibri"/>
              </a:rPr>
              <a:t>Operations</a:t>
            </a:r>
            <a:br>
              <a:rPr lang="en-US" sz="5700" b="1" spc="-10" dirty="0">
                <a:solidFill>
                  <a:srgbClr val="000099"/>
                </a:solidFill>
                <a:latin typeface="Calibri"/>
                <a:cs typeface="Calibri"/>
              </a:rPr>
            </a:br>
            <a:r>
              <a:rPr lang="en-US" sz="4800" b="1" spc="-10" dirty="0">
                <a:solidFill>
                  <a:srgbClr val="000099"/>
                </a:solidFill>
                <a:latin typeface="Calibri"/>
                <a:cs typeface="Calibri"/>
              </a:rPr>
              <a:t>Required </a:t>
            </a:r>
            <a:r>
              <a:rPr sz="4800" b="1" spc="-10" dirty="0">
                <a:solidFill>
                  <a:srgbClr val="000099"/>
                </a:solidFill>
                <a:latin typeface="Calibri"/>
                <a:cs typeface="Calibri"/>
              </a:rPr>
              <a:t>Workshop</a:t>
            </a:r>
            <a:br>
              <a:rPr lang="fr-FR" sz="2000" b="1" spc="-10" dirty="0">
                <a:solidFill>
                  <a:srgbClr val="000099"/>
                </a:solidFill>
              </a:rPr>
            </a:br>
            <a:br>
              <a:rPr lang="fr-FR" sz="2000" b="1" spc="-10" dirty="0">
                <a:solidFill>
                  <a:srgbClr val="000099"/>
                </a:solidFill>
              </a:rPr>
            </a:br>
            <a:r>
              <a:rPr lang="fr-FR" sz="2400" i="1" dirty="0">
                <a:solidFill>
                  <a:srgbClr val="000099"/>
                </a:solidFill>
                <a:latin typeface="Calibri"/>
                <a:cs typeface="Calibri"/>
              </a:rPr>
              <a:t>Surface </a:t>
            </a:r>
            <a:r>
              <a:rPr lang="fr-FR" sz="2400" i="1" spc="-10" dirty="0">
                <a:solidFill>
                  <a:srgbClr val="000099"/>
                </a:solidFill>
                <a:latin typeface="Calibri"/>
                <a:cs typeface="Calibri"/>
              </a:rPr>
              <a:t>Division </a:t>
            </a:r>
            <a:br>
              <a:rPr lang="fr-FR" sz="2400" i="1" spc="-10" dirty="0">
                <a:solidFill>
                  <a:srgbClr val="000099"/>
                </a:solidFill>
                <a:latin typeface="Calibri"/>
                <a:cs typeface="Calibri"/>
              </a:rPr>
            </a:br>
            <a:r>
              <a:rPr lang="fr-FR" sz="2400" i="1" dirty="0">
                <a:solidFill>
                  <a:srgbClr val="000099"/>
                </a:solidFill>
                <a:latin typeface="Calibri"/>
                <a:cs typeface="Calibri"/>
              </a:rPr>
              <a:t>National</a:t>
            </a:r>
            <a:r>
              <a:rPr lang="fr-FR" sz="2400" i="1" spc="-15" dirty="0">
                <a:solidFill>
                  <a:srgbClr val="000099"/>
                </a:solidFill>
                <a:latin typeface="Calibri"/>
                <a:cs typeface="Calibri"/>
              </a:rPr>
              <a:t> </a:t>
            </a:r>
            <a:r>
              <a:rPr lang="fr-FR" sz="2400" i="1" dirty="0" err="1">
                <a:solidFill>
                  <a:srgbClr val="000099"/>
                </a:solidFill>
                <a:latin typeface="Calibri"/>
                <a:cs typeface="Calibri"/>
              </a:rPr>
              <a:t>Response</a:t>
            </a:r>
            <a:r>
              <a:rPr lang="fr-FR" sz="2400" i="1" spc="-10" dirty="0">
                <a:solidFill>
                  <a:srgbClr val="000099"/>
                </a:solidFill>
                <a:latin typeface="Calibri"/>
                <a:cs typeface="Calibri"/>
              </a:rPr>
              <a:t> </a:t>
            </a:r>
            <a:r>
              <a:rPr lang="fr-FR" sz="2400" i="1" spc="-10" dirty="0" err="1">
                <a:solidFill>
                  <a:srgbClr val="000099"/>
                </a:solidFill>
                <a:latin typeface="Calibri"/>
                <a:cs typeface="Calibri"/>
              </a:rPr>
              <a:t>Directorate</a:t>
            </a:r>
            <a:br>
              <a:rPr lang="fr-FR" sz="2400" i="1" spc="-10" dirty="0">
                <a:solidFill>
                  <a:srgbClr val="000099"/>
                </a:solidFill>
                <a:latin typeface="Calibri"/>
                <a:cs typeface="Calibri"/>
              </a:rPr>
            </a:br>
            <a:br>
              <a:rPr lang="fr-FR" sz="2400" i="1" spc="-10" dirty="0">
                <a:solidFill>
                  <a:srgbClr val="000099"/>
                </a:solidFill>
                <a:latin typeface="Calibri"/>
                <a:cs typeface="Calibri"/>
              </a:rPr>
            </a:br>
            <a:r>
              <a:rPr lang="fr-FR" sz="1200" b="1" i="1" spc="-10" dirty="0" err="1">
                <a:solidFill>
                  <a:srgbClr val="FF0000"/>
                </a:solidFill>
                <a:latin typeface="Calibri"/>
                <a:cs typeface="Calibri"/>
              </a:rPr>
              <a:t>Revised</a:t>
            </a:r>
            <a:r>
              <a:rPr lang="fr-FR" sz="1200" b="1" i="1" spc="-10" dirty="0">
                <a:solidFill>
                  <a:srgbClr val="FF0000"/>
                </a:solidFill>
                <a:latin typeface="Calibri"/>
                <a:cs typeface="Calibri"/>
              </a:rPr>
              <a:t> 26 </a:t>
            </a:r>
            <a:r>
              <a:rPr lang="fr-FR" sz="1200" b="1" i="1" spc="-10" dirty="0" err="1">
                <a:solidFill>
                  <a:srgbClr val="FF0000"/>
                </a:solidFill>
                <a:latin typeface="Calibri"/>
                <a:cs typeface="Calibri"/>
              </a:rPr>
              <a:t>Feb</a:t>
            </a:r>
            <a:r>
              <a:rPr lang="fr-FR" sz="1200" b="1" i="1" spc="-10" dirty="0">
                <a:solidFill>
                  <a:srgbClr val="FF0000"/>
                </a:solidFill>
                <a:latin typeface="Calibri"/>
                <a:cs typeface="Calibri"/>
              </a:rPr>
              <a:t> 2024 </a:t>
            </a:r>
            <a:r>
              <a:rPr lang="fr-FR" sz="1200" b="1" i="1" spc="-10" dirty="0" err="1">
                <a:solidFill>
                  <a:srgbClr val="FF0000"/>
                </a:solidFill>
                <a:latin typeface="Calibri"/>
                <a:cs typeface="Calibri"/>
              </a:rPr>
              <a:t>with</a:t>
            </a:r>
            <a:r>
              <a:rPr lang="fr-FR" sz="1200" b="1" i="1" spc="-10" dirty="0">
                <a:solidFill>
                  <a:srgbClr val="FF0000"/>
                </a:solidFill>
                <a:latin typeface="Calibri"/>
                <a:cs typeface="Calibri"/>
              </a:rPr>
              <a:t> release of the </a:t>
            </a:r>
            <a:r>
              <a:rPr lang="fr-FR" sz="1200" b="1" i="1" spc="-10" dirty="0" err="1">
                <a:solidFill>
                  <a:srgbClr val="FF0000"/>
                </a:solidFill>
                <a:latin typeface="Calibri"/>
                <a:cs typeface="Calibri"/>
              </a:rPr>
              <a:t>updated</a:t>
            </a:r>
            <a:r>
              <a:rPr lang="fr-FR" sz="1200" b="1" i="1" spc="-10" dirty="0">
                <a:solidFill>
                  <a:srgbClr val="FF0000"/>
                </a:solidFill>
                <a:latin typeface="Calibri"/>
                <a:cs typeface="Calibri"/>
              </a:rPr>
              <a:t> Auxiliary Boat Crew Qualification </a:t>
            </a:r>
            <a:r>
              <a:rPr lang="fr-FR" sz="1200" b="1" i="1" spc="-10" dirty="0" err="1">
                <a:solidFill>
                  <a:srgbClr val="FF0000"/>
                </a:solidFill>
                <a:latin typeface="Calibri"/>
                <a:cs typeface="Calibri"/>
              </a:rPr>
              <a:t>Handbook</a:t>
            </a:r>
            <a:r>
              <a:rPr lang="fr-FR" sz="1200" b="1" i="1" spc="-10" dirty="0">
                <a:solidFill>
                  <a:srgbClr val="FF0000"/>
                </a:solidFill>
                <a:latin typeface="Calibri"/>
                <a:cs typeface="Calibri"/>
              </a:rPr>
              <a:t> – Boat Crew (ABQH) &amp; </a:t>
            </a:r>
            <a:br>
              <a:rPr lang="fr-FR" sz="1200" b="1" i="1" spc="-10" dirty="0">
                <a:solidFill>
                  <a:srgbClr val="FF0000"/>
                </a:solidFill>
                <a:latin typeface="Calibri"/>
                <a:cs typeface="Calibri"/>
              </a:rPr>
            </a:br>
            <a:r>
              <a:rPr lang="fr-FR" sz="1200" b="1" i="1" spc="-10" dirty="0">
                <a:solidFill>
                  <a:srgbClr val="FF0000"/>
                </a:solidFill>
                <a:latin typeface="Calibri"/>
                <a:cs typeface="Calibri"/>
              </a:rPr>
              <a:t>Auxiliary Training </a:t>
            </a:r>
            <a:r>
              <a:rPr lang="fr-FR" sz="1200" b="1" i="1" spc="-10" dirty="0" err="1">
                <a:solidFill>
                  <a:srgbClr val="FF0000"/>
                </a:solidFill>
                <a:latin typeface="Calibri"/>
                <a:cs typeface="Calibri"/>
              </a:rPr>
              <a:t>Handbook</a:t>
            </a:r>
            <a:r>
              <a:rPr lang="fr-FR" sz="1200" b="1" i="1" spc="-10" dirty="0">
                <a:solidFill>
                  <a:srgbClr val="FF0000"/>
                </a:solidFill>
                <a:latin typeface="Calibri"/>
                <a:cs typeface="Calibri"/>
              </a:rPr>
              <a:t> Boat Crew (ATH)</a:t>
            </a:r>
            <a:endParaRPr lang="fr-FR" sz="1200" b="1" dirty="0">
              <a:solidFill>
                <a:srgbClr val="FF0000"/>
              </a:solidFill>
              <a:latin typeface="Calibri"/>
              <a:cs typeface="Calibri"/>
            </a:endParaRPr>
          </a:p>
        </p:txBody>
      </p:sp>
      <p:sp>
        <p:nvSpPr>
          <p:cNvPr id="3" name="object 3"/>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5" name="Date Placeholder 2">
            <a:extLst>
              <a:ext uri="{FF2B5EF4-FFF2-40B4-BE49-F238E27FC236}">
                <a16:creationId xmlns:a16="http://schemas.microsoft.com/office/drawing/2014/main" id="{47AFE56F-68C1-6C39-29F3-C15FC5A00912}"/>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478906"/>
            <a:ext cx="7794103" cy="843821"/>
          </a:xfrm>
          <a:prstGeom prst="rect">
            <a:avLst/>
          </a:prstGeom>
        </p:spPr>
        <p:txBody>
          <a:bodyPr vert="horz" wrap="square" lIns="0" tIns="12700" rIns="0" bIns="0" rtlCol="0">
            <a:spAutoFit/>
          </a:bodyPr>
          <a:lstStyle/>
          <a:p>
            <a:pPr>
              <a:defRPr/>
            </a:pPr>
            <a:r>
              <a:rPr lang="en-US" sz="5400" dirty="0"/>
              <a:t>AUXSCOUT</a:t>
            </a:r>
            <a:endParaRPr lang="en-US" sz="2800" dirty="0"/>
          </a:p>
        </p:txBody>
      </p:sp>
      <p:sp>
        <p:nvSpPr>
          <p:cNvPr id="4" name="object 4"/>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5" name="Slide Number Placeholder 4">
            <a:extLst>
              <a:ext uri="{FF2B5EF4-FFF2-40B4-BE49-F238E27FC236}">
                <a16:creationId xmlns:a16="http://schemas.microsoft.com/office/drawing/2014/main" id="{1BD76594-8311-8778-DB82-F439FB3A18A2}"/>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30</a:t>
            </a:fld>
            <a:endParaRPr lang="en-US" spc="-25" dirty="0"/>
          </a:p>
        </p:txBody>
      </p:sp>
      <p:pic>
        <p:nvPicPr>
          <p:cNvPr id="7" name="Content Placeholder 13">
            <a:extLst>
              <a:ext uri="{FF2B5EF4-FFF2-40B4-BE49-F238E27FC236}">
                <a16:creationId xmlns:a16="http://schemas.microsoft.com/office/drawing/2014/main" id="{E5195589-7944-2BEE-543E-946A468639F4}"/>
              </a:ext>
            </a:extLst>
          </p:cNvPr>
          <p:cNvPicPr>
            <a:picLocks noChangeAspect="1"/>
          </p:cNvPicPr>
          <p:nvPr/>
        </p:nvPicPr>
        <p:blipFill rotWithShape="1">
          <a:blip r:embed="rId3"/>
          <a:srcRect l="16789" r="17948"/>
          <a:stretch/>
        </p:blipFill>
        <p:spPr>
          <a:xfrm>
            <a:off x="533400" y="900816"/>
            <a:ext cx="1219200" cy="1868119"/>
          </a:xfrm>
          <a:prstGeom prst="rect">
            <a:avLst/>
          </a:prstGeom>
        </p:spPr>
      </p:pic>
      <p:sp>
        <p:nvSpPr>
          <p:cNvPr id="8" name="Content Placeholder 6">
            <a:extLst>
              <a:ext uri="{FF2B5EF4-FFF2-40B4-BE49-F238E27FC236}">
                <a16:creationId xmlns:a16="http://schemas.microsoft.com/office/drawing/2014/main" id="{18118EB1-1ECD-58B8-23CC-186C181AAE4F}"/>
              </a:ext>
            </a:extLst>
          </p:cNvPr>
          <p:cNvSpPr txBox="1">
            <a:spLocks/>
          </p:cNvSpPr>
          <p:nvPr/>
        </p:nvSpPr>
        <p:spPr>
          <a:xfrm>
            <a:off x="2286001" y="1303989"/>
            <a:ext cx="8714536" cy="1660635"/>
          </a:xfrm>
          <a:prstGeom prst="rect">
            <a:avLst/>
          </a:prstGeom>
        </p:spPr>
        <p:txBody>
          <a:bodyP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39725" indent="-339725"/>
            <a:r>
              <a:rPr lang="en-US" sz="3200" dirty="0"/>
              <a:t>Auxiliary-Sea Scout Youth Development Program</a:t>
            </a:r>
          </a:p>
          <a:p>
            <a:pPr>
              <a:spcBef>
                <a:spcPts val="600"/>
              </a:spcBef>
            </a:pPr>
            <a:r>
              <a:rPr lang="en-US" sz="3200" dirty="0"/>
              <a:t>When involved with Sea Scouts observe all provisions of the current SOP. Scan the QR Code below with your smartphone to access the document or click the link on the left side of the side.</a:t>
            </a:r>
          </a:p>
          <a:p>
            <a:pPr marL="60325" indent="-60325"/>
            <a:endParaRPr lang="en-US" sz="3200" dirty="0"/>
          </a:p>
          <a:p>
            <a:endParaRPr lang="en-US" dirty="0"/>
          </a:p>
        </p:txBody>
      </p:sp>
      <p:sp>
        <p:nvSpPr>
          <p:cNvPr id="3" name="Date Placeholder 2">
            <a:extLst>
              <a:ext uri="{FF2B5EF4-FFF2-40B4-BE49-F238E27FC236}">
                <a16:creationId xmlns:a16="http://schemas.microsoft.com/office/drawing/2014/main" id="{71C882BE-5BB5-598B-3819-3DCF6848830A}"/>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
        <p:nvSpPr>
          <p:cNvPr id="6" name="TextBox 5">
            <a:extLst>
              <a:ext uri="{FF2B5EF4-FFF2-40B4-BE49-F238E27FC236}">
                <a16:creationId xmlns:a16="http://schemas.microsoft.com/office/drawing/2014/main" id="{D6599BED-2D2F-23FF-1AD9-65E6321AF36F}"/>
              </a:ext>
            </a:extLst>
          </p:cNvPr>
          <p:cNvSpPr txBox="1"/>
          <p:nvPr/>
        </p:nvSpPr>
        <p:spPr>
          <a:xfrm>
            <a:off x="381000" y="3886200"/>
            <a:ext cx="6477000" cy="830997"/>
          </a:xfrm>
          <a:prstGeom prst="rect">
            <a:avLst/>
          </a:prstGeom>
          <a:noFill/>
        </p:spPr>
        <p:txBody>
          <a:bodyPr wrap="square" rtlCol="0">
            <a:spAutoFit/>
          </a:bodyPr>
          <a:lstStyle/>
          <a:p>
            <a:pPr marL="339725" indent="-339725"/>
            <a:r>
              <a:rPr lang="en-US" sz="2400" b="0" i="0" dirty="0">
                <a:effectLst/>
                <a:latin typeface="garamond" panose="02020404030301010803" pitchFamily="18" charset="0"/>
                <a:hlinkClick r:id="rId4"/>
              </a:rPr>
              <a:t>https://wow.uscgaux.info/content.php?unit=S-DEPT&amp;category=auxiliary-youth-programs</a:t>
            </a:r>
            <a:endParaRPr lang="en-US" sz="2400" dirty="0"/>
          </a:p>
        </p:txBody>
      </p:sp>
      <p:pic>
        <p:nvPicPr>
          <p:cNvPr id="11" name="Picture 10" descr="A qr code on a white background&#10;&#10;Description automatically generated">
            <a:extLst>
              <a:ext uri="{FF2B5EF4-FFF2-40B4-BE49-F238E27FC236}">
                <a16:creationId xmlns:a16="http://schemas.microsoft.com/office/drawing/2014/main" id="{11158F23-9362-A0C0-31DA-60D6ABCA93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1" y="2872948"/>
            <a:ext cx="2857500" cy="2857500"/>
          </a:xfrm>
          <a:prstGeom prst="rect">
            <a:avLst/>
          </a:prstGeom>
        </p:spPr>
      </p:pic>
    </p:spTree>
    <p:extLst>
      <p:ext uri="{BB962C8B-B14F-4D97-AF65-F5344CB8AC3E}">
        <p14:creationId xmlns:p14="http://schemas.microsoft.com/office/powerpoint/2010/main" val="176310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Local</a:t>
            </a:r>
            <a:r>
              <a:rPr spc="20" dirty="0"/>
              <a:t> </a:t>
            </a:r>
            <a:r>
              <a:rPr spc="-10" dirty="0"/>
              <a:t>Knowledge</a:t>
            </a:r>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p:nvPr/>
        </p:nvSpPr>
        <p:spPr>
          <a:xfrm>
            <a:off x="916925" y="1795779"/>
            <a:ext cx="10223500" cy="2369820"/>
          </a:xfrm>
          <a:prstGeom prst="rect">
            <a:avLst/>
          </a:prstGeom>
        </p:spPr>
        <p:txBody>
          <a:bodyPr vert="horz" wrap="square" lIns="0" tIns="12700" rIns="0" bIns="0" rtlCol="0">
            <a:spAutoFit/>
          </a:bodyPr>
          <a:lstStyle/>
          <a:p>
            <a:pPr marL="241300" indent="-228600">
              <a:lnSpc>
                <a:spcPts val="3180"/>
              </a:lnSpc>
              <a:spcBef>
                <a:spcPts val="100"/>
              </a:spcBef>
              <a:buSzPct val="114285"/>
              <a:buFont typeface="Arial"/>
              <a:buChar char="•"/>
              <a:tabLst>
                <a:tab pos="241300" algn="l"/>
              </a:tabLst>
            </a:pPr>
            <a:r>
              <a:rPr sz="2800" b="1" dirty="0">
                <a:solidFill>
                  <a:srgbClr val="00FF00"/>
                </a:solidFill>
                <a:latin typeface="Calibri"/>
                <a:cs typeface="Calibri"/>
              </a:rPr>
              <a:t>Local</a:t>
            </a:r>
            <a:r>
              <a:rPr sz="2800" b="1" spc="-35" dirty="0">
                <a:solidFill>
                  <a:srgbClr val="00FF00"/>
                </a:solidFill>
                <a:latin typeface="Calibri"/>
                <a:cs typeface="Calibri"/>
              </a:rPr>
              <a:t> </a:t>
            </a:r>
            <a:r>
              <a:rPr sz="2800" b="1" dirty="0">
                <a:solidFill>
                  <a:srgbClr val="00FF00"/>
                </a:solidFill>
                <a:latin typeface="Calibri"/>
                <a:cs typeface="Calibri"/>
              </a:rPr>
              <a:t>information</a:t>
            </a:r>
            <a:r>
              <a:rPr sz="2800" b="1" spc="-10" dirty="0">
                <a:solidFill>
                  <a:srgbClr val="00FF00"/>
                </a:solidFill>
                <a:latin typeface="Calibri"/>
                <a:cs typeface="Calibri"/>
              </a:rPr>
              <a:t> </a:t>
            </a:r>
            <a:r>
              <a:rPr sz="2800" b="1" dirty="0">
                <a:solidFill>
                  <a:srgbClr val="00FF00"/>
                </a:solidFill>
                <a:latin typeface="Calibri"/>
                <a:cs typeface="Calibri"/>
              </a:rPr>
              <a:t>may</a:t>
            </a:r>
            <a:r>
              <a:rPr sz="2800" b="1" spc="-25" dirty="0">
                <a:solidFill>
                  <a:srgbClr val="00FF00"/>
                </a:solidFill>
                <a:latin typeface="Calibri"/>
                <a:cs typeface="Calibri"/>
              </a:rPr>
              <a:t> </a:t>
            </a:r>
            <a:r>
              <a:rPr sz="2800" b="1" dirty="0">
                <a:solidFill>
                  <a:srgbClr val="00FF00"/>
                </a:solidFill>
                <a:latin typeface="Calibri"/>
                <a:cs typeface="Calibri"/>
              </a:rPr>
              <a:t>be</a:t>
            </a:r>
            <a:r>
              <a:rPr sz="2800" b="1" spc="-20" dirty="0">
                <a:solidFill>
                  <a:srgbClr val="00FF00"/>
                </a:solidFill>
                <a:latin typeface="Calibri"/>
                <a:cs typeface="Calibri"/>
              </a:rPr>
              <a:t> </a:t>
            </a:r>
            <a:r>
              <a:rPr sz="2800" b="1" dirty="0">
                <a:solidFill>
                  <a:srgbClr val="00FF00"/>
                </a:solidFill>
                <a:latin typeface="Calibri"/>
                <a:cs typeface="Calibri"/>
              </a:rPr>
              <a:t>added</a:t>
            </a:r>
            <a:r>
              <a:rPr sz="2800" b="1" spc="-10" dirty="0">
                <a:solidFill>
                  <a:srgbClr val="00FF00"/>
                </a:solidFill>
                <a:latin typeface="Calibri"/>
                <a:cs typeface="Calibri"/>
              </a:rPr>
              <a:t> here.</a:t>
            </a:r>
            <a:endParaRPr sz="2800" b="1" dirty="0">
              <a:solidFill>
                <a:srgbClr val="00FF00"/>
              </a:solidFill>
              <a:latin typeface="Calibri"/>
              <a:cs typeface="Calibri"/>
            </a:endParaRPr>
          </a:p>
          <a:p>
            <a:pPr marL="241300" marR="46355" indent="-228600">
              <a:lnSpc>
                <a:spcPct val="90700"/>
              </a:lnSpc>
              <a:spcBef>
                <a:spcPts val="130"/>
              </a:spcBef>
              <a:buSzPct val="114285"/>
              <a:buFont typeface="Arial"/>
              <a:buChar char="•"/>
              <a:tabLst>
                <a:tab pos="241300" algn="l"/>
              </a:tabLst>
            </a:pPr>
            <a:r>
              <a:rPr sz="2800" b="1" dirty="0">
                <a:solidFill>
                  <a:srgbClr val="00FF00"/>
                </a:solidFill>
                <a:latin typeface="Calibri"/>
                <a:cs typeface="Calibri"/>
              </a:rPr>
              <a:t>This</a:t>
            </a:r>
            <a:r>
              <a:rPr sz="2800" b="1" spc="-10" dirty="0">
                <a:solidFill>
                  <a:srgbClr val="00FF00"/>
                </a:solidFill>
                <a:latin typeface="Calibri"/>
                <a:cs typeface="Calibri"/>
              </a:rPr>
              <a:t> </a:t>
            </a:r>
            <a:r>
              <a:rPr sz="2800" b="1" dirty="0">
                <a:solidFill>
                  <a:srgbClr val="00FF00"/>
                </a:solidFill>
                <a:latin typeface="Calibri"/>
                <a:cs typeface="Calibri"/>
              </a:rPr>
              <a:t>slide</a:t>
            </a:r>
            <a:r>
              <a:rPr sz="2800" b="1" spc="-15" dirty="0">
                <a:solidFill>
                  <a:srgbClr val="00FF00"/>
                </a:solidFill>
                <a:latin typeface="Calibri"/>
                <a:cs typeface="Calibri"/>
              </a:rPr>
              <a:t> </a:t>
            </a:r>
            <a:r>
              <a:rPr sz="2800" b="1" dirty="0">
                <a:solidFill>
                  <a:srgbClr val="00FF00"/>
                </a:solidFill>
                <a:latin typeface="Calibri"/>
                <a:cs typeface="Calibri"/>
              </a:rPr>
              <a:t>is</a:t>
            </a:r>
            <a:r>
              <a:rPr sz="2800" b="1" spc="-5" dirty="0">
                <a:solidFill>
                  <a:srgbClr val="00FF00"/>
                </a:solidFill>
                <a:latin typeface="Calibri"/>
                <a:cs typeface="Calibri"/>
              </a:rPr>
              <a:t> </a:t>
            </a:r>
            <a:r>
              <a:rPr sz="2800" b="1" dirty="0">
                <a:solidFill>
                  <a:srgbClr val="00FF00"/>
                </a:solidFill>
                <a:latin typeface="Calibri"/>
                <a:cs typeface="Calibri"/>
              </a:rPr>
              <a:t>“turned</a:t>
            </a:r>
            <a:r>
              <a:rPr sz="2800" b="1" spc="-5" dirty="0">
                <a:solidFill>
                  <a:srgbClr val="00FF00"/>
                </a:solidFill>
                <a:latin typeface="Calibri"/>
                <a:cs typeface="Calibri"/>
              </a:rPr>
              <a:t> </a:t>
            </a:r>
            <a:r>
              <a:rPr sz="2800" b="1" dirty="0">
                <a:solidFill>
                  <a:srgbClr val="00FF00"/>
                </a:solidFill>
                <a:latin typeface="Calibri"/>
                <a:cs typeface="Calibri"/>
              </a:rPr>
              <a:t>off”,</a:t>
            </a:r>
            <a:r>
              <a:rPr sz="2800" b="1" spc="-5" dirty="0">
                <a:solidFill>
                  <a:srgbClr val="00FF00"/>
                </a:solidFill>
                <a:latin typeface="Calibri"/>
                <a:cs typeface="Calibri"/>
              </a:rPr>
              <a:t> </a:t>
            </a:r>
            <a:r>
              <a:rPr sz="2800" b="1" dirty="0">
                <a:solidFill>
                  <a:srgbClr val="00FF00"/>
                </a:solidFill>
                <a:latin typeface="Calibri"/>
                <a:cs typeface="Calibri"/>
              </a:rPr>
              <a:t>modify</a:t>
            </a:r>
            <a:r>
              <a:rPr sz="2800" b="1" spc="-15" dirty="0">
                <a:solidFill>
                  <a:srgbClr val="00FF00"/>
                </a:solidFill>
                <a:latin typeface="Calibri"/>
                <a:cs typeface="Calibri"/>
              </a:rPr>
              <a:t> </a:t>
            </a:r>
            <a:r>
              <a:rPr sz="2800" b="1" dirty="0">
                <a:solidFill>
                  <a:srgbClr val="00FF00"/>
                </a:solidFill>
                <a:latin typeface="Calibri"/>
                <a:cs typeface="Calibri"/>
              </a:rPr>
              <a:t>it</a:t>
            </a:r>
            <a:r>
              <a:rPr sz="2800" b="1" spc="-15" dirty="0">
                <a:solidFill>
                  <a:srgbClr val="00FF00"/>
                </a:solidFill>
                <a:latin typeface="Calibri"/>
                <a:cs typeface="Calibri"/>
              </a:rPr>
              <a:t> </a:t>
            </a:r>
            <a:r>
              <a:rPr sz="2800" b="1" dirty="0">
                <a:solidFill>
                  <a:srgbClr val="00FF00"/>
                </a:solidFill>
                <a:latin typeface="Calibri"/>
                <a:cs typeface="Calibri"/>
              </a:rPr>
              <a:t>as</a:t>
            </a:r>
            <a:r>
              <a:rPr sz="2800" b="1" spc="-5" dirty="0">
                <a:solidFill>
                  <a:srgbClr val="00FF00"/>
                </a:solidFill>
                <a:latin typeface="Calibri"/>
                <a:cs typeface="Calibri"/>
              </a:rPr>
              <a:t> </a:t>
            </a:r>
            <a:r>
              <a:rPr sz="2800" b="1" dirty="0">
                <a:solidFill>
                  <a:srgbClr val="00FF00"/>
                </a:solidFill>
                <a:latin typeface="Calibri"/>
                <a:cs typeface="Calibri"/>
              </a:rPr>
              <a:t>appropriate</a:t>
            </a:r>
            <a:r>
              <a:rPr sz="2800" b="1" spc="-15" dirty="0">
                <a:solidFill>
                  <a:srgbClr val="00FF00"/>
                </a:solidFill>
                <a:latin typeface="Calibri"/>
                <a:cs typeface="Calibri"/>
              </a:rPr>
              <a:t> </a:t>
            </a:r>
            <a:r>
              <a:rPr sz="2800" b="1" dirty="0">
                <a:solidFill>
                  <a:srgbClr val="00FF00"/>
                </a:solidFill>
                <a:latin typeface="Calibri"/>
                <a:cs typeface="Calibri"/>
              </a:rPr>
              <a:t>and</a:t>
            </a:r>
            <a:r>
              <a:rPr sz="2800" b="1" spc="-5" dirty="0">
                <a:solidFill>
                  <a:srgbClr val="00FF00"/>
                </a:solidFill>
                <a:latin typeface="Calibri"/>
                <a:cs typeface="Calibri"/>
              </a:rPr>
              <a:t> </a:t>
            </a:r>
            <a:r>
              <a:rPr sz="2800" b="1" dirty="0">
                <a:solidFill>
                  <a:srgbClr val="00FF00"/>
                </a:solidFill>
                <a:latin typeface="Calibri"/>
                <a:cs typeface="Calibri"/>
              </a:rPr>
              <a:t>turn</a:t>
            </a:r>
            <a:r>
              <a:rPr sz="2800" b="1" spc="-5" dirty="0">
                <a:solidFill>
                  <a:srgbClr val="00FF00"/>
                </a:solidFill>
                <a:latin typeface="Calibri"/>
                <a:cs typeface="Calibri"/>
              </a:rPr>
              <a:t> </a:t>
            </a:r>
            <a:r>
              <a:rPr sz="2800" b="1" dirty="0">
                <a:solidFill>
                  <a:srgbClr val="00FF00"/>
                </a:solidFill>
                <a:latin typeface="Calibri"/>
                <a:cs typeface="Calibri"/>
              </a:rPr>
              <a:t>it</a:t>
            </a:r>
            <a:r>
              <a:rPr sz="2800" b="1" spc="-10" dirty="0">
                <a:solidFill>
                  <a:srgbClr val="00FF00"/>
                </a:solidFill>
                <a:latin typeface="Calibri"/>
                <a:cs typeface="Calibri"/>
              </a:rPr>
              <a:t> </a:t>
            </a:r>
            <a:r>
              <a:rPr sz="2800" b="1" dirty="0">
                <a:solidFill>
                  <a:srgbClr val="00FF00"/>
                </a:solidFill>
                <a:latin typeface="Calibri"/>
                <a:cs typeface="Calibri"/>
              </a:rPr>
              <a:t>back</a:t>
            </a:r>
            <a:r>
              <a:rPr sz="2800" b="1" spc="-5" dirty="0">
                <a:solidFill>
                  <a:srgbClr val="00FF00"/>
                </a:solidFill>
                <a:latin typeface="Calibri"/>
                <a:cs typeface="Calibri"/>
              </a:rPr>
              <a:t> </a:t>
            </a:r>
            <a:r>
              <a:rPr sz="2800" b="1" spc="-25" dirty="0">
                <a:solidFill>
                  <a:srgbClr val="00FF00"/>
                </a:solidFill>
                <a:latin typeface="Calibri"/>
                <a:cs typeface="Calibri"/>
              </a:rPr>
              <a:t>on </a:t>
            </a:r>
            <a:r>
              <a:rPr sz="2800" b="1" dirty="0">
                <a:solidFill>
                  <a:srgbClr val="00FF00"/>
                </a:solidFill>
                <a:latin typeface="Calibri"/>
                <a:cs typeface="Calibri"/>
              </a:rPr>
              <a:t>by</a:t>
            </a:r>
            <a:r>
              <a:rPr sz="2800" b="1" spc="-30" dirty="0">
                <a:solidFill>
                  <a:srgbClr val="00FF00"/>
                </a:solidFill>
                <a:latin typeface="Calibri"/>
                <a:cs typeface="Calibri"/>
              </a:rPr>
              <a:t> </a:t>
            </a:r>
            <a:r>
              <a:rPr sz="2800" b="1" dirty="0">
                <a:solidFill>
                  <a:srgbClr val="00FF00"/>
                </a:solidFill>
                <a:latin typeface="Calibri"/>
                <a:cs typeface="Calibri"/>
              </a:rPr>
              <a:t>right</a:t>
            </a:r>
            <a:r>
              <a:rPr sz="2800" b="1" spc="-10" dirty="0">
                <a:solidFill>
                  <a:srgbClr val="00FF00"/>
                </a:solidFill>
                <a:latin typeface="Calibri"/>
                <a:cs typeface="Calibri"/>
              </a:rPr>
              <a:t> </a:t>
            </a:r>
            <a:r>
              <a:rPr sz="2800" b="1" dirty="0">
                <a:solidFill>
                  <a:srgbClr val="00FF00"/>
                </a:solidFill>
                <a:latin typeface="Calibri"/>
                <a:cs typeface="Calibri"/>
              </a:rPr>
              <a:t>clicking</a:t>
            </a:r>
            <a:r>
              <a:rPr sz="2800" b="1" spc="-15" dirty="0">
                <a:solidFill>
                  <a:srgbClr val="00FF00"/>
                </a:solidFill>
                <a:latin typeface="Calibri"/>
                <a:cs typeface="Calibri"/>
              </a:rPr>
              <a:t> </a:t>
            </a:r>
            <a:r>
              <a:rPr sz="2800" b="1" dirty="0">
                <a:solidFill>
                  <a:srgbClr val="00FF00"/>
                </a:solidFill>
                <a:latin typeface="Calibri"/>
                <a:cs typeface="Calibri"/>
              </a:rPr>
              <a:t>on</a:t>
            </a:r>
            <a:r>
              <a:rPr sz="2800" b="1" spc="-5" dirty="0">
                <a:solidFill>
                  <a:srgbClr val="00FF00"/>
                </a:solidFill>
                <a:latin typeface="Calibri"/>
                <a:cs typeface="Calibri"/>
              </a:rPr>
              <a:t> </a:t>
            </a:r>
            <a:r>
              <a:rPr sz="2800" b="1" dirty="0">
                <a:solidFill>
                  <a:srgbClr val="00FF00"/>
                </a:solidFill>
                <a:latin typeface="Calibri"/>
                <a:cs typeface="Calibri"/>
              </a:rPr>
              <a:t>the</a:t>
            </a:r>
            <a:r>
              <a:rPr sz="2800" b="1" spc="-15" dirty="0">
                <a:solidFill>
                  <a:srgbClr val="00FF00"/>
                </a:solidFill>
                <a:latin typeface="Calibri"/>
                <a:cs typeface="Calibri"/>
              </a:rPr>
              <a:t> </a:t>
            </a:r>
            <a:r>
              <a:rPr sz="2800" b="1" dirty="0">
                <a:solidFill>
                  <a:srgbClr val="00FF00"/>
                </a:solidFill>
                <a:latin typeface="Calibri"/>
                <a:cs typeface="Calibri"/>
              </a:rPr>
              <a:t>thumbnail</a:t>
            </a:r>
            <a:r>
              <a:rPr sz="2800" b="1" spc="-10" dirty="0">
                <a:solidFill>
                  <a:srgbClr val="00FF00"/>
                </a:solidFill>
                <a:latin typeface="Calibri"/>
                <a:cs typeface="Calibri"/>
              </a:rPr>
              <a:t> </a:t>
            </a:r>
            <a:r>
              <a:rPr sz="2800" b="1" dirty="0">
                <a:solidFill>
                  <a:srgbClr val="00FF00"/>
                </a:solidFill>
                <a:latin typeface="Calibri"/>
                <a:cs typeface="Calibri"/>
              </a:rPr>
              <a:t>(left</a:t>
            </a:r>
            <a:r>
              <a:rPr sz="2800" b="1" spc="-10" dirty="0">
                <a:solidFill>
                  <a:srgbClr val="00FF00"/>
                </a:solidFill>
                <a:latin typeface="Calibri"/>
                <a:cs typeface="Calibri"/>
              </a:rPr>
              <a:t> </a:t>
            </a:r>
            <a:r>
              <a:rPr sz="2800" b="1" dirty="0">
                <a:solidFill>
                  <a:srgbClr val="00FF00"/>
                </a:solidFill>
                <a:latin typeface="Calibri"/>
                <a:cs typeface="Calibri"/>
              </a:rPr>
              <a:t>hand</a:t>
            </a:r>
            <a:r>
              <a:rPr sz="2800" b="1" spc="-5" dirty="0">
                <a:solidFill>
                  <a:srgbClr val="00FF00"/>
                </a:solidFill>
                <a:latin typeface="Calibri"/>
                <a:cs typeface="Calibri"/>
              </a:rPr>
              <a:t> </a:t>
            </a:r>
            <a:r>
              <a:rPr sz="2800" b="1" dirty="0">
                <a:solidFill>
                  <a:srgbClr val="00FF00"/>
                </a:solidFill>
                <a:latin typeface="Calibri"/>
                <a:cs typeface="Calibri"/>
              </a:rPr>
              <a:t>panel)</a:t>
            </a:r>
            <a:r>
              <a:rPr sz="2800" b="1" spc="-5" dirty="0">
                <a:solidFill>
                  <a:srgbClr val="00FF00"/>
                </a:solidFill>
                <a:latin typeface="Calibri"/>
                <a:cs typeface="Calibri"/>
              </a:rPr>
              <a:t> </a:t>
            </a:r>
            <a:r>
              <a:rPr sz="2800" b="1" dirty="0">
                <a:solidFill>
                  <a:srgbClr val="00FF00"/>
                </a:solidFill>
                <a:latin typeface="Calibri"/>
                <a:cs typeface="Calibri"/>
              </a:rPr>
              <a:t>and</a:t>
            </a:r>
            <a:r>
              <a:rPr sz="2800" b="1" spc="-5" dirty="0">
                <a:solidFill>
                  <a:srgbClr val="00FF00"/>
                </a:solidFill>
                <a:latin typeface="Calibri"/>
                <a:cs typeface="Calibri"/>
              </a:rPr>
              <a:t> </a:t>
            </a:r>
            <a:r>
              <a:rPr sz="2800" b="1" spc="-10" dirty="0">
                <a:solidFill>
                  <a:srgbClr val="00FF00"/>
                </a:solidFill>
                <a:latin typeface="Calibri"/>
                <a:cs typeface="Calibri"/>
              </a:rPr>
              <a:t>selecting “</a:t>
            </a:r>
            <a:r>
              <a:rPr lang="en-US" sz="2800" b="1" spc="-10" dirty="0">
                <a:solidFill>
                  <a:srgbClr val="00FF00"/>
                </a:solidFill>
                <a:latin typeface="Calibri"/>
                <a:cs typeface="Calibri"/>
              </a:rPr>
              <a:t>un</a:t>
            </a:r>
            <a:r>
              <a:rPr sz="2800" b="1" spc="-10" dirty="0">
                <a:solidFill>
                  <a:srgbClr val="00FF00"/>
                </a:solidFill>
                <a:latin typeface="Calibri"/>
                <a:cs typeface="Calibri"/>
              </a:rPr>
              <a:t>hide”</a:t>
            </a:r>
            <a:endParaRPr sz="2800" b="1" dirty="0">
              <a:solidFill>
                <a:srgbClr val="00FF00"/>
              </a:solidFill>
              <a:latin typeface="Calibri"/>
              <a:cs typeface="Calibri"/>
            </a:endParaRPr>
          </a:p>
          <a:p>
            <a:pPr marL="241300" marR="5080" indent="-228600">
              <a:lnSpc>
                <a:spcPts val="3000"/>
              </a:lnSpc>
              <a:spcBef>
                <a:spcPts val="40"/>
              </a:spcBef>
              <a:buSzPct val="114285"/>
              <a:buFont typeface="Arial"/>
              <a:buChar char="•"/>
              <a:tabLst>
                <a:tab pos="241300" algn="l"/>
              </a:tabLst>
            </a:pPr>
            <a:r>
              <a:rPr sz="2800" b="1" dirty="0">
                <a:solidFill>
                  <a:srgbClr val="00FF00"/>
                </a:solidFill>
                <a:latin typeface="Calibri"/>
                <a:cs typeface="Calibri"/>
              </a:rPr>
              <a:t>You</a:t>
            </a:r>
            <a:r>
              <a:rPr sz="2800" b="1" spc="-20" dirty="0">
                <a:solidFill>
                  <a:srgbClr val="00FF00"/>
                </a:solidFill>
                <a:latin typeface="Calibri"/>
                <a:cs typeface="Calibri"/>
              </a:rPr>
              <a:t> </a:t>
            </a:r>
            <a:r>
              <a:rPr sz="2800" b="1" dirty="0">
                <a:solidFill>
                  <a:srgbClr val="00FF00"/>
                </a:solidFill>
                <a:latin typeface="Calibri"/>
                <a:cs typeface="Calibri"/>
              </a:rPr>
              <a:t>can</a:t>
            </a:r>
            <a:r>
              <a:rPr sz="2800" b="1" spc="-10" dirty="0">
                <a:solidFill>
                  <a:srgbClr val="00FF00"/>
                </a:solidFill>
                <a:latin typeface="Calibri"/>
                <a:cs typeface="Calibri"/>
              </a:rPr>
              <a:t> </a:t>
            </a:r>
            <a:r>
              <a:rPr sz="2800" b="1" dirty="0">
                <a:solidFill>
                  <a:srgbClr val="00FF00"/>
                </a:solidFill>
                <a:latin typeface="Calibri"/>
                <a:cs typeface="Calibri"/>
              </a:rPr>
              <a:t>add</a:t>
            </a:r>
            <a:r>
              <a:rPr sz="2800" b="1" spc="-10" dirty="0">
                <a:solidFill>
                  <a:srgbClr val="00FF00"/>
                </a:solidFill>
                <a:latin typeface="Calibri"/>
                <a:cs typeface="Calibri"/>
              </a:rPr>
              <a:t> </a:t>
            </a:r>
            <a:r>
              <a:rPr sz="2800" b="1" dirty="0">
                <a:solidFill>
                  <a:srgbClr val="00FF00"/>
                </a:solidFill>
                <a:latin typeface="Calibri"/>
                <a:cs typeface="Calibri"/>
              </a:rPr>
              <a:t>as</a:t>
            </a:r>
            <a:r>
              <a:rPr sz="2800" b="1" spc="-10" dirty="0">
                <a:solidFill>
                  <a:srgbClr val="00FF00"/>
                </a:solidFill>
                <a:latin typeface="Calibri"/>
                <a:cs typeface="Calibri"/>
              </a:rPr>
              <a:t> </a:t>
            </a:r>
            <a:r>
              <a:rPr sz="2800" b="1" dirty="0">
                <a:solidFill>
                  <a:srgbClr val="00FF00"/>
                </a:solidFill>
                <a:latin typeface="Calibri"/>
                <a:cs typeface="Calibri"/>
              </a:rPr>
              <a:t>many</a:t>
            </a:r>
            <a:r>
              <a:rPr sz="2800" b="1" spc="-20" dirty="0">
                <a:solidFill>
                  <a:srgbClr val="00FF00"/>
                </a:solidFill>
                <a:latin typeface="Calibri"/>
                <a:cs typeface="Calibri"/>
              </a:rPr>
              <a:t> </a:t>
            </a:r>
            <a:r>
              <a:rPr sz="2800" b="1" dirty="0">
                <a:solidFill>
                  <a:srgbClr val="00FF00"/>
                </a:solidFill>
                <a:latin typeface="Calibri"/>
                <a:cs typeface="Calibri"/>
              </a:rPr>
              <a:t>“local</a:t>
            </a:r>
            <a:r>
              <a:rPr sz="2800" b="1" spc="-20" dirty="0">
                <a:solidFill>
                  <a:srgbClr val="00FF00"/>
                </a:solidFill>
                <a:latin typeface="Calibri"/>
                <a:cs typeface="Calibri"/>
              </a:rPr>
              <a:t> </a:t>
            </a:r>
            <a:r>
              <a:rPr sz="2800" b="1" dirty="0">
                <a:solidFill>
                  <a:srgbClr val="00FF00"/>
                </a:solidFill>
                <a:latin typeface="Calibri"/>
                <a:cs typeface="Calibri"/>
              </a:rPr>
              <a:t>knowledge”</a:t>
            </a:r>
            <a:r>
              <a:rPr sz="2800" b="1" spc="-10" dirty="0">
                <a:solidFill>
                  <a:srgbClr val="00FF00"/>
                </a:solidFill>
                <a:latin typeface="Calibri"/>
                <a:cs typeface="Calibri"/>
              </a:rPr>
              <a:t> </a:t>
            </a:r>
            <a:r>
              <a:rPr sz="2800" b="1" dirty="0">
                <a:solidFill>
                  <a:srgbClr val="00FF00"/>
                </a:solidFill>
                <a:latin typeface="Calibri"/>
                <a:cs typeface="Calibri"/>
              </a:rPr>
              <a:t>slides</a:t>
            </a:r>
            <a:r>
              <a:rPr sz="2800" b="1" spc="-10" dirty="0">
                <a:solidFill>
                  <a:srgbClr val="00FF00"/>
                </a:solidFill>
                <a:latin typeface="Calibri"/>
                <a:cs typeface="Calibri"/>
              </a:rPr>
              <a:t> </a:t>
            </a:r>
            <a:r>
              <a:rPr sz="2800" b="1" dirty="0">
                <a:solidFill>
                  <a:srgbClr val="00FF00"/>
                </a:solidFill>
                <a:latin typeface="Calibri"/>
                <a:cs typeface="Calibri"/>
              </a:rPr>
              <a:t>as</a:t>
            </a:r>
            <a:r>
              <a:rPr sz="2800" b="1" spc="-10" dirty="0">
                <a:solidFill>
                  <a:srgbClr val="00FF00"/>
                </a:solidFill>
                <a:latin typeface="Calibri"/>
                <a:cs typeface="Calibri"/>
              </a:rPr>
              <a:t> </a:t>
            </a:r>
            <a:r>
              <a:rPr sz="2800" b="1" dirty="0">
                <a:solidFill>
                  <a:srgbClr val="00FF00"/>
                </a:solidFill>
                <a:latin typeface="Calibri"/>
                <a:cs typeface="Calibri"/>
              </a:rPr>
              <a:t>necessary</a:t>
            </a:r>
            <a:r>
              <a:rPr sz="2800" b="1" spc="-20" dirty="0">
                <a:solidFill>
                  <a:srgbClr val="00FF00"/>
                </a:solidFill>
                <a:latin typeface="Calibri"/>
                <a:cs typeface="Calibri"/>
              </a:rPr>
              <a:t> </a:t>
            </a:r>
            <a:r>
              <a:rPr sz="2800" b="1" dirty="0">
                <a:solidFill>
                  <a:srgbClr val="00FF00"/>
                </a:solidFill>
                <a:latin typeface="Calibri"/>
                <a:cs typeface="Calibri"/>
              </a:rPr>
              <a:t>but</a:t>
            </a:r>
            <a:r>
              <a:rPr sz="2800" b="1" spc="-15" dirty="0">
                <a:solidFill>
                  <a:srgbClr val="00FF00"/>
                </a:solidFill>
                <a:latin typeface="Calibri"/>
                <a:cs typeface="Calibri"/>
              </a:rPr>
              <a:t> </a:t>
            </a:r>
            <a:r>
              <a:rPr sz="2800" b="1" dirty="0">
                <a:solidFill>
                  <a:srgbClr val="00FF00"/>
                </a:solidFill>
                <a:latin typeface="Calibri"/>
                <a:cs typeface="Calibri"/>
              </a:rPr>
              <a:t>try</a:t>
            </a:r>
            <a:r>
              <a:rPr sz="2800" b="1" spc="-15" dirty="0">
                <a:solidFill>
                  <a:srgbClr val="00FF00"/>
                </a:solidFill>
                <a:latin typeface="Calibri"/>
                <a:cs typeface="Calibri"/>
              </a:rPr>
              <a:t> </a:t>
            </a:r>
            <a:r>
              <a:rPr sz="2800" b="1" spc="-25" dirty="0">
                <a:solidFill>
                  <a:srgbClr val="00FF00"/>
                </a:solidFill>
                <a:latin typeface="Calibri"/>
                <a:cs typeface="Calibri"/>
              </a:rPr>
              <a:t>to </a:t>
            </a:r>
            <a:r>
              <a:rPr sz="2800" b="1" dirty="0">
                <a:solidFill>
                  <a:srgbClr val="00FF00"/>
                </a:solidFill>
                <a:latin typeface="Calibri"/>
                <a:cs typeface="Calibri"/>
              </a:rPr>
              <a:t>keep</a:t>
            </a:r>
            <a:r>
              <a:rPr sz="2800" b="1" spc="-25" dirty="0">
                <a:solidFill>
                  <a:srgbClr val="00FF00"/>
                </a:solidFill>
                <a:latin typeface="Calibri"/>
                <a:cs typeface="Calibri"/>
              </a:rPr>
              <a:t> </a:t>
            </a:r>
            <a:r>
              <a:rPr sz="2800" b="1" dirty="0">
                <a:solidFill>
                  <a:srgbClr val="00FF00"/>
                </a:solidFill>
                <a:latin typeface="Calibri"/>
                <a:cs typeface="Calibri"/>
              </a:rPr>
              <a:t>the</a:t>
            </a:r>
            <a:r>
              <a:rPr sz="2800" b="1" spc="-20" dirty="0">
                <a:solidFill>
                  <a:srgbClr val="00FF00"/>
                </a:solidFill>
                <a:latin typeface="Calibri"/>
                <a:cs typeface="Calibri"/>
              </a:rPr>
              <a:t> </a:t>
            </a:r>
            <a:r>
              <a:rPr sz="2800" b="1" dirty="0">
                <a:solidFill>
                  <a:srgbClr val="00FF00"/>
                </a:solidFill>
                <a:latin typeface="Calibri"/>
                <a:cs typeface="Calibri"/>
              </a:rPr>
              <a:t>overall</a:t>
            </a:r>
            <a:r>
              <a:rPr sz="2800" b="1" spc="-20" dirty="0">
                <a:solidFill>
                  <a:srgbClr val="00FF00"/>
                </a:solidFill>
                <a:latin typeface="Calibri"/>
                <a:cs typeface="Calibri"/>
              </a:rPr>
              <a:t> </a:t>
            </a:r>
            <a:r>
              <a:rPr sz="2800" b="1" dirty="0">
                <a:solidFill>
                  <a:srgbClr val="00FF00"/>
                </a:solidFill>
                <a:latin typeface="Calibri"/>
                <a:cs typeface="Calibri"/>
              </a:rPr>
              <a:t>workshop</a:t>
            </a:r>
            <a:r>
              <a:rPr sz="2800" b="1" spc="-10" dirty="0">
                <a:solidFill>
                  <a:srgbClr val="00FF00"/>
                </a:solidFill>
                <a:latin typeface="Calibri"/>
                <a:cs typeface="Calibri"/>
              </a:rPr>
              <a:t> </a:t>
            </a:r>
            <a:r>
              <a:rPr sz="2800" b="1" dirty="0">
                <a:solidFill>
                  <a:srgbClr val="00FF00"/>
                </a:solidFill>
                <a:latin typeface="Calibri"/>
                <a:cs typeface="Calibri"/>
              </a:rPr>
              <a:t>right</a:t>
            </a:r>
            <a:r>
              <a:rPr sz="2800" b="1" spc="-15" dirty="0">
                <a:solidFill>
                  <a:srgbClr val="00FF00"/>
                </a:solidFill>
                <a:latin typeface="Calibri"/>
                <a:cs typeface="Calibri"/>
              </a:rPr>
              <a:t> </a:t>
            </a:r>
            <a:r>
              <a:rPr sz="2800" b="1" dirty="0">
                <a:solidFill>
                  <a:srgbClr val="00FF00"/>
                </a:solidFill>
                <a:latin typeface="Calibri"/>
                <a:cs typeface="Calibri"/>
              </a:rPr>
              <a:t>around</a:t>
            </a:r>
            <a:r>
              <a:rPr sz="2800" b="1" spc="-10" dirty="0">
                <a:solidFill>
                  <a:srgbClr val="00FF00"/>
                </a:solidFill>
                <a:latin typeface="Calibri"/>
                <a:cs typeface="Calibri"/>
              </a:rPr>
              <a:t> </a:t>
            </a:r>
            <a:r>
              <a:rPr sz="2800" b="1" dirty="0">
                <a:solidFill>
                  <a:srgbClr val="00FF00"/>
                </a:solidFill>
                <a:latin typeface="Calibri"/>
                <a:cs typeface="Calibri"/>
              </a:rPr>
              <a:t>an</a:t>
            </a:r>
            <a:r>
              <a:rPr sz="2800" b="1" spc="-10" dirty="0">
                <a:solidFill>
                  <a:srgbClr val="00FF00"/>
                </a:solidFill>
                <a:latin typeface="Calibri"/>
                <a:cs typeface="Calibri"/>
              </a:rPr>
              <a:t> </a:t>
            </a:r>
            <a:r>
              <a:rPr sz="2800" b="1" dirty="0">
                <a:solidFill>
                  <a:srgbClr val="00FF00"/>
                </a:solidFill>
                <a:latin typeface="Calibri"/>
                <a:cs typeface="Calibri"/>
              </a:rPr>
              <a:t>hour</a:t>
            </a:r>
            <a:r>
              <a:rPr sz="2800" b="1" spc="-15" dirty="0">
                <a:solidFill>
                  <a:srgbClr val="00FF00"/>
                </a:solidFill>
                <a:latin typeface="Calibri"/>
                <a:cs typeface="Calibri"/>
              </a:rPr>
              <a:t> </a:t>
            </a:r>
            <a:r>
              <a:rPr sz="2800" b="1" dirty="0">
                <a:solidFill>
                  <a:srgbClr val="00FF00"/>
                </a:solidFill>
                <a:latin typeface="Calibri"/>
                <a:cs typeface="Calibri"/>
              </a:rPr>
              <a:t>in</a:t>
            </a:r>
            <a:r>
              <a:rPr sz="2800" b="1" spc="-10" dirty="0">
                <a:solidFill>
                  <a:srgbClr val="00FF00"/>
                </a:solidFill>
                <a:latin typeface="Calibri"/>
                <a:cs typeface="Calibri"/>
              </a:rPr>
              <a:t> length.</a:t>
            </a:r>
            <a:endParaRPr sz="2800" b="1" dirty="0">
              <a:solidFill>
                <a:srgbClr val="00FF00"/>
              </a:solidFill>
              <a:latin typeface="Calibri"/>
              <a:cs typeface="Calibri"/>
            </a:endParaRPr>
          </a:p>
        </p:txBody>
      </p:sp>
      <p:sp>
        <p:nvSpPr>
          <p:cNvPr id="4" name="Slide Number Placeholder 3">
            <a:extLst>
              <a:ext uri="{FF2B5EF4-FFF2-40B4-BE49-F238E27FC236}">
                <a16:creationId xmlns:a16="http://schemas.microsoft.com/office/drawing/2014/main" id="{99563AB6-C6B2-4B26-3A2A-5575BFCB0CBC}"/>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31</a:t>
            </a:fld>
            <a:endParaRPr lang="en-US" spc="-25" dirty="0"/>
          </a:p>
        </p:txBody>
      </p:sp>
      <p:sp>
        <p:nvSpPr>
          <p:cNvPr id="6" name="Date Placeholder 2">
            <a:extLst>
              <a:ext uri="{FF2B5EF4-FFF2-40B4-BE49-F238E27FC236}">
                <a16:creationId xmlns:a16="http://schemas.microsoft.com/office/drawing/2014/main" id="{397E4BD0-36B2-FE26-136C-71EF8D29A2FE}"/>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Respon</a:t>
            </a:r>
            <a:r>
              <a:rPr lang="en-US" dirty="0"/>
              <a:t>s</a:t>
            </a:r>
            <a:r>
              <a:rPr dirty="0"/>
              <a:t>e</a:t>
            </a:r>
            <a:r>
              <a:rPr spc="5" dirty="0"/>
              <a:t> </a:t>
            </a:r>
            <a:r>
              <a:rPr lang="en-US" spc="5" dirty="0"/>
              <a:t>Articles</a:t>
            </a:r>
            <a:endParaRPr spc="-10" dirty="0"/>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p:nvPr/>
        </p:nvSpPr>
        <p:spPr>
          <a:xfrm>
            <a:off x="381001" y="1447800"/>
            <a:ext cx="11430000" cy="2867965"/>
          </a:xfrm>
          <a:prstGeom prst="rect">
            <a:avLst/>
          </a:prstGeom>
        </p:spPr>
        <p:txBody>
          <a:bodyPr vert="horz" wrap="square" lIns="0" tIns="63500" rIns="0" bIns="0" rtlCol="0">
            <a:spAutoFit/>
          </a:bodyPr>
          <a:lstStyle/>
          <a:p>
            <a:pPr marL="241300" marR="489584" indent="-228600">
              <a:lnSpc>
                <a:spcPts val="3500"/>
              </a:lnSpc>
              <a:spcBef>
                <a:spcPts val="500"/>
              </a:spcBef>
              <a:buFont typeface="Arial"/>
              <a:buChar char="•"/>
              <a:tabLst>
                <a:tab pos="241300" algn="l"/>
              </a:tabLst>
            </a:pPr>
            <a:r>
              <a:rPr lang="en-US" sz="2800" spc="-10" dirty="0">
                <a:solidFill>
                  <a:srgbClr val="000099"/>
                </a:solidFill>
                <a:latin typeface="Calibri"/>
                <a:cs typeface="Calibri"/>
              </a:rPr>
              <a:t>The Response Directorate</a:t>
            </a:r>
            <a:r>
              <a:rPr sz="2800" spc="-15" dirty="0">
                <a:solidFill>
                  <a:srgbClr val="000099"/>
                </a:solidFill>
                <a:latin typeface="Calibri"/>
                <a:cs typeface="Calibri"/>
              </a:rPr>
              <a:t> </a:t>
            </a:r>
            <a:r>
              <a:rPr lang="en-US" sz="2800" spc="-15" dirty="0">
                <a:solidFill>
                  <a:srgbClr val="000099"/>
                </a:solidFill>
                <a:latin typeface="Calibri"/>
                <a:cs typeface="Calibri"/>
              </a:rPr>
              <a:t>needs your help in showcasing your operations – do you have some photos and a couple sentences about an event or mission? Let’s create articles for The Responds Directorate to share your good work!</a:t>
            </a:r>
          </a:p>
          <a:p>
            <a:pPr marL="12700" marR="489584">
              <a:lnSpc>
                <a:spcPts val="3500"/>
              </a:lnSpc>
              <a:spcBef>
                <a:spcPts val="500"/>
              </a:spcBef>
              <a:tabLst>
                <a:tab pos="241300" algn="l"/>
              </a:tabLst>
            </a:pPr>
            <a:endParaRPr lang="en-US" sz="2800" spc="-15" dirty="0">
              <a:solidFill>
                <a:srgbClr val="000099"/>
              </a:solidFill>
              <a:latin typeface="Calibri"/>
              <a:cs typeface="Calibri"/>
            </a:endParaRPr>
          </a:p>
          <a:p>
            <a:pPr marL="241300" marR="489584" indent="-228600">
              <a:lnSpc>
                <a:spcPts val="3500"/>
              </a:lnSpc>
              <a:spcBef>
                <a:spcPts val="500"/>
              </a:spcBef>
              <a:buFont typeface="Arial"/>
              <a:buChar char="•"/>
              <a:tabLst>
                <a:tab pos="241300" algn="l"/>
              </a:tabLst>
            </a:pPr>
            <a:r>
              <a:rPr lang="en-US" sz="2800" spc="-15" dirty="0">
                <a:solidFill>
                  <a:srgbClr val="000099"/>
                </a:solidFill>
                <a:latin typeface="Calibri"/>
                <a:cs typeface="Calibri"/>
              </a:rPr>
              <a:t>Send your pics and info to </a:t>
            </a:r>
            <a:r>
              <a:rPr lang="en-US" sz="2800" spc="-10" dirty="0">
                <a:solidFill>
                  <a:srgbClr val="000099"/>
                </a:solidFill>
                <a:latin typeface="Calibri"/>
                <a:cs typeface="Calibri"/>
              </a:rPr>
              <a:t>DVC-</a:t>
            </a:r>
            <a:r>
              <a:rPr lang="en-US" sz="2800" dirty="0">
                <a:solidFill>
                  <a:srgbClr val="000099"/>
                </a:solidFill>
                <a:latin typeface="Calibri"/>
                <a:cs typeface="Calibri"/>
              </a:rPr>
              <a:t>RS</a:t>
            </a:r>
            <a:r>
              <a:rPr lang="en-US" sz="2800" spc="15" dirty="0">
                <a:solidFill>
                  <a:srgbClr val="000099"/>
                </a:solidFill>
                <a:latin typeface="Calibri"/>
                <a:cs typeface="Calibri"/>
              </a:rPr>
              <a:t> - </a:t>
            </a:r>
            <a:r>
              <a:rPr lang="en-US" sz="2800" spc="-10" dirty="0">
                <a:solidFill>
                  <a:srgbClr val="000099"/>
                </a:solidFill>
                <a:latin typeface="Calibri"/>
                <a:cs typeface="Calibri"/>
                <a:hlinkClick r:id="rId3"/>
              </a:rPr>
              <a:t>Michelle.Thornton@cgauxnet.us</a:t>
            </a:r>
            <a:r>
              <a:rPr lang="en-US" sz="2800" spc="-10" dirty="0">
                <a:solidFill>
                  <a:srgbClr val="000099"/>
                </a:solidFill>
                <a:latin typeface="Calibri"/>
                <a:cs typeface="Calibri"/>
              </a:rPr>
              <a:t> </a:t>
            </a:r>
          </a:p>
        </p:txBody>
      </p:sp>
      <p:sp>
        <p:nvSpPr>
          <p:cNvPr id="4" name="Slide Number Placeholder 3">
            <a:extLst>
              <a:ext uri="{FF2B5EF4-FFF2-40B4-BE49-F238E27FC236}">
                <a16:creationId xmlns:a16="http://schemas.microsoft.com/office/drawing/2014/main" id="{1264B555-17D1-6E21-868A-9EAC8D8051FE}"/>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32</a:t>
            </a:fld>
            <a:endParaRPr lang="en-US" spc="-25" dirty="0"/>
          </a:p>
        </p:txBody>
      </p:sp>
      <p:sp>
        <p:nvSpPr>
          <p:cNvPr id="6" name="Date Placeholder 2">
            <a:extLst>
              <a:ext uri="{FF2B5EF4-FFF2-40B4-BE49-F238E27FC236}">
                <a16:creationId xmlns:a16="http://schemas.microsoft.com/office/drawing/2014/main" id="{746205A7-D4F1-CEA6-0D75-14436F9E3364}"/>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25" y="913765"/>
            <a:ext cx="10147300" cy="4219104"/>
          </a:xfrm>
          <a:prstGeom prst="rect">
            <a:avLst/>
          </a:prstGeom>
        </p:spPr>
        <p:txBody>
          <a:bodyPr vert="horz" wrap="square" lIns="0" tIns="12700" rIns="0" bIns="0" rtlCol="0">
            <a:spAutoFit/>
          </a:bodyPr>
          <a:lstStyle/>
          <a:p>
            <a:pPr marL="12700">
              <a:lnSpc>
                <a:spcPct val="100000"/>
              </a:lnSpc>
              <a:spcBef>
                <a:spcPts val="100"/>
              </a:spcBef>
            </a:pPr>
            <a:r>
              <a:rPr sz="4400" dirty="0">
                <a:latin typeface="Calibri"/>
                <a:cs typeface="Calibri"/>
              </a:rPr>
              <a:t>Operations</a:t>
            </a:r>
            <a:r>
              <a:rPr sz="4400" spc="-5" dirty="0">
                <a:latin typeface="Calibri"/>
                <a:cs typeface="Calibri"/>
              </a:rPr>
              <a:t> </a:t>
            </a:r>
            <a:r>
              <a:rPr sz="4400" dirty="0">
                <a:latin typeface="Calibri"/>
                <a:cs typeface="Calibri"/>
              </a:rPr>
              <a:t>Workshop</a:t>
            </a:r>
            <a:r>
              <a:rPr sz="4400" spc="10" dirty="0">
                <a:latin typeface="Calibri"/>
                <a:cs typeface="Calibri"/>
              </a:rPr>
              <a:t> </a:t>
            </a:r>
            <a:r>
              <a:rPr sz="4400" spc="-10" dirty="0">
                <a:latin typeface="Calibri"/>
                <a:cs typeface="Calibri"/>
              </a:rPr>
              <a:t>Debrief</a:t>
            </a:r>
            <a:endParaRPr lang="en-US" sz="4400" spc="-10" dirty="0">
              <a:latin typeface="Calibri"/>
              <a:cs typeface="Calibri"/>
            </a:endParaRPr>
          </a:p>
          <a:p>
            <a:pPr marL="12700">
              <a:lnSpc>
                <a:spcPct val="100000"/>
              </a:lnSpc>
              <a:spcBef>
                <a:spcPts val="100"/>
              </a:spcBef>
            </a:pPr>
            <a:endParaRPr sz="4400" dirty="0">
              <a:solidFill>
                <a:srgbClr val="000099"/>
              </a:solidFill>
              <a:latin typeface="Calibri"/>
              <a:cs typeface="Calibri"/>
            </a:endParaRPr>
          </a:p>
          <a:p>
            <a:pPr marL="241300" indent="-228600">
              <a:lnSpc>
                <a:spcPct val="100000"/>
              </a:lnSpc>
              <a:spcBef>
                <a:spcPts val="3740"/>
              </a:spcBef>
              <a:buSzPct val="63636"/>
              <a:buFont typeface="Arial"/>
              <a:buChar char="•"/>
              <a:tabLst>
                <a:tab pos="241300" algn="l"/>
              </a:tabLst>
            </a:pPr>
            <a:r>
              <a:rPr sz="3800" b="1" dirty="0">
                <a:solidFill>
                  <a:srgbClr val="000099"/>
                </a:solidFill>
                <a:latin typeface="Calibri"/>
                <a:cs typeface="Calibri"/>
              </a:rPr>
              <a:t>What</a:t>
            </a:r>
            <a:r>
              <a:rPr sz="3800" b="1" spc="-25" dirty="0">
                <a:solidFill>
                  <a:srgbClr val="000099"/>
                </a:solidFill>
                <a:latin typeface="Calibri"/>
                <a:cs typeface="Calibri"/>
              </a:rPr>
              <a:t> </a:t>
            </a:r>
            <a:r>
              <a:rPr sz="3800" b="1" dirty="0">
                <a:solidFill>
                  <a:srgbClr val="000099"/>
                </a:solidFill>
                <a:latin typeface="Calibri"/>
                <a:cs typeface="Calibri"/>
              </a:rPr>
              <a:t>went</a:t>
            </a:r>
            <a:r>
              <a:rPr sz="3800" b="1" spc="-10" dirty="0">
                <a:solidFill>
                  <a:srgbClr val="000099"/>
                </a:solidFill>
                <a:latin typeface="Calibri"/>
                <a:cs typeface="Calibri"/>
              </a:rPr>
              <a:t> </a:t>
            </a:r>
            <a:r>
              <a:rPr sz="3800" b="1" dirty="0">
                <a:solidFill>
                  <a:srgbClr val="000099"/>
                </a:solidFill>
                <a:latin typeface="Calibri"/>
                <a:cs typeface="Calibri"/>
              </a:rPr>
              <a:t>right</a:t>
            </a:r>
            <a:r>
              <a:rPr sz="3800" b="1" spc="-15" dirty="0">
                <a:solidFill>
                  <a:srgbClr val="000099"/>
                </a:solidFill>
                <a:latin typeface="Calibri"/>
                <a:cs typeface="Calibri"/>
              </a:rPr>
              <a:t> </a:t>
            </a:r>
            <a:r>
              <a:rPr sz="3800" b="1" dirty="0">
                <a:solidFill>
                  <a:srgbClr val="000099"/>
                </a:solidFill>
                <a:latin typeface="Calibri"/>
                <a:cs typeface="Calibri"/>
              </a:rPr>
              <a:t>with</a:t>
            </a:r>
            <a:r>
              <a:rPr sz="3800" b="1" spc="-5" dirty="0">
                <a:solidFill>
                  <a:srgbClr val="000099"/>
                </a:solidFill>
                <a:latin typeface="Calibri"/>
                <a:cs typeface="Calibri"/>
              </a:rPr>
              <a:t> </a:t>
            </a:r>
            <a:r>
              <a:rPr sz="3800" b="1" dirty="0">
                <a:solidFill>
                  <a:srgbClr val="000099"/>
                </a:solidFill>
                <a:latin typeface="Calibri"/>
                <a:cs typeface="Calibri"/>
              </a:rPr>
              <a:t>today’s</a:t>
            </a:r>
            <a:r>
              <a:rPr sz="3800" b="1" spc="-15" dirty="0">
                <a:solidFill>
                  <a:srgbClr val="000099"/>
                </a:solidFill>
                <a:latin typeface="Calibri"/>
                <a:cs typeface="Calibri"/>
              </a:rPr>
              <a:t> </a:t>
            </a:r>
            <a:r>
              <a:rPr sz="3800" b="1" spc="-10" dirty="0">
                <a:solidFill>
                  <a:srgbClr val="000099"/>
                </a:solidFill>
                <a:latin typeface="Calibri"/>
                <a:cs typeface="Calibri"/>
              </a:rPr>
              <a:t>workshop?</a:t>
            </a:r>
            <a:endParaRPr sz="3800" dirty="0">
              <a:solidFill>
                <a:srgbClr val="000099"/>
              </a:solidFill>
              <a:latin typeface="Calibri"/>
              <a:cs typeface="Calibri"/>
            </a:endParaRPr>
          </a:p>
          <a:p>
            <a:pPr>
              <a:lnSpc>
                <a:spcPct val="100000"/>
              </a:lnSpc>
              <a:spcBef>
                <a:spcPts val="55"/>
              </a:spcBef>
              <a:buClr>
                <a:srgbClr val="2F5496"/>
              </a:buClr>
              <a:buFont typeface="Arial"/>
              <a:buChar char="•"/>
            </a:pPr>
            <a:endParaRPr sz="3800" dirty="0">
              <a:solidFill>
                <a:srgbClr val="000099"/>
              </a:solidFill>
              <a:latin typeface="Calibri"/>
              <a:cs typeface="Calibri"/>
            </a:endParaRPr>
          </a:p>
          <a:p>
            <a:pPr>
              <a:lnSpc>
                <a:spcPct val="100000"/>
              </a:lnSpc>
              <a:spcBef>
                <a:spcPts val="50"/>
              </a:spcBef>
              <a:buClr>
                <a:srgbClr val="2F5496"/>
              </a:buClr>
              <a:buFont typeface="Arial"/>
              <a:buChar char="•"/>
            </a:pPr>
            <a:endParaRPr sz="3800" dirty="0">
              <a:solidFill>
                <a:srgbClr val="000099"/>
              </a:solidFill>
              <a:latin typeface="Calibri"/>
              <a:cs typeface="Calibri"/>
            </a:endParaRPr>
          </a:p>
          <a:p>
            <a:pPr marL="241300" indent="-228600">
              <a:lnSpc>
                <a:spcPct val="100000"/>
              </a:lnSpc>
              <a:buSzPct val="63636"/>
              <a:buFont typeface="Arial"/>
              <a:buChar char="•"/>
              <a:tabLst>
                <a:tab pos="241300" algn="l"/>
              </a:tabLst>
            </a:pPr>
            <a:r>
              <a:rPr sz="3800" b="1" dirty="0">
                <a:solidFill>
                  <a:srgbClr val="000099"/>
                </a:solidFill>
                <a:latin typeface="Calibri"/>
                <a:cs typeface="Calibri"/>
              </a:rPr>
              <a:t>What</a:t>
            </a:r>
            <a:r>
              <a:rPr sz="3800" b="1" spc="-10" dirty="0">
                <a:solidFill>
                  <a:srgbClr val="000099"/>
                </a:solidFill>
                <a:latin typeface="Calibri"/>
                <a:cs typeface="Calibri"/>
              </a:rPr>
              <a:t> </a:t>
            </a:r>
            <a:r>
              <a:rPr sz="3800" b="1" dirty="0">
                <a:solidFill>
                  <a:srgbClr val="000099"/>
                </a:solidFill>
                <a:latin typeface="Calibri"/>
                <a:cs typeface="Calibri"/>
              </a:rPr>
              <a:t>could</a:t>
            </a:r>
            <a:r>
              <a:rPr sz="3800" b="1" spc="-5" dirty="0">
                <a:solidFill>
                  <a:srgbClr val="000099"/>
                </a:solidFill>
                <a:latin typeface="Calibri"/>
                <a:cs typeface="Calibri"/>
              </a:rPr>
              <a:t> </a:t>
            </a:r>
            <a:r>
              <a:rPr sz="3800" b="1" dirty="0">
                <a:solidFill>
                  <a:srgbClr val="000099"/>
                </a:solidFill>
                <a:latin typeface="Calibri"/>
                <a:cs typeface="Calibri"/>
              </a:rPr>
              <a:t>be</a:t>
            </a:r>
            <a:r>
              <a:rPr sz="3800" b="1" spc="-10" dirty="0">
                <a:solidFill>
                  <a:srgbClr val="000099"/>
                </a:solidFill>
                <a:latin typeface="Calibri"/>
                <a:cs typeface="Calibri"/>
              </a:rPr>
              <a:t> </a:t>
            </a:r>
            <a:r>
              <a:rPr sz="3800" b="1" dirty="0">
                <a:solidFill>
                  <a:srgbClr val="000099"/>
                </a:solidFill>
                <a:latin typeface="Calibri"/>
                <a:cs typeface="Calibri"/>
              </a:rPr>
              <a:t>done</a:t>
            </a:r>
            <a:r>
              <a:rPr sz="3800" b="1" spc="-10" dirty="0">
                <a:solidFill>
                  <a:srgbClr val="000099"/>
                </a:solidFill>
                <a:latin typeface="Calibri"/>
                <a:cs typeface="Calibri"/>
              </a:rPr>
              <a:t> </a:t>
            </a:r>
            <a:r>
              <a:rPr sz="3800" b="1" dirty="0">
                <a:solidFill>
                  <a:srgbClr val="000099"/>
                </a:solidFill>
                <a:latin typeface="Calibri"/>
                <a:cs typeface="Calibri"/>
              </a:rPr>
              <a:t>better</a:t>
            </a:r>
            <a:r>
              <a:rPr sz="3800" b="1" spc="-10" dirty="0">
                <a:solidFill>
                  <a:srgbClr val="000099"/>
                </a:solidFill>
                <a:latin typeface="Calibri"/>
                <a:cs typeface="Calibri"/>
              </a:rPr>
              <a:t> </a:t>
            </a:r>
            <a:r>
              <a:rPr sz="3800" b="1" dirty="0">
                <a:solidFill>
                  <a:srgbClr val="000099"/>
                </a:solidFill>
                <a:latin typeface="Calibri"/>
                <a:cs typeface="Calibri"/>
              </a:rPr>
              <a:t>next</a:t>
            </a:r>
            <a:r>
              <a:rPr sz="3800" b="1" spc="-10" dirty="0">
                <a:solidFill>
                  <a:srgbClr val="000099"/>
                </a:solidFill>
                <a:latin typeface="Calibri"/>
                <a:cs typeface="Calibri"/>
              </a:rPr>
              <a:t> time?</a:t>
            </a:r>
            <a:endParaRPr sz="3800" dirty="0">
              <a:solidFill>
                <a:srgbClr val="000099"/>
              </a:solidFill>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Slide Number Placeholder 2">
            <a:extLst>
              <a:ext uri="{FF2B5EF4-FFF2-40B4-BE49-F238E27FC236}">
                <a16:creationId xmlns:a16="http://schemas.microsoft.com/office/drawing/2014/main" id="{7E7ECB9B-C09D-5063-30EB-8846BA97F7BC}"/>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33</a:t>
            </a:fld>
            <a:endParaRPr lang="en-US" spc="-25" dirty="0"/>
          </a:p>
        </p:txBody>
      </p:sp>
      <p:sp>
        <p:nvSpPr>
          <p:cNvPr id="5" name="Date Placeholder 2">
            <a:extLst>
              <a:ext uri="{FF2B5EF4-FFF2-40B4-BE49-F238E27FC236}">
                <a16:creationId xmlns:a16="http://schemas.microsoft.com/office/drawing/2014/main" id="{E128FA90-8C08-899F-EFDD-D634B73C7BA0}"/>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303530"/>
            <a:chOff x="0" y="0"/>
            <a:chExt cx="12192000" cy="303530"/>
          </a:xfrm>
        </p:grpSpPr>
        <p:sp>
          <p:nvSpPr>
            <p:cNvPr id="3" name="object 3"/>
            <p:cNvSpPr/>
            <p:nvPr/>
          </p:nvSpPr>
          <p:spPr>
            <a:xfrm>
              <a:off x="0" y="0"/>
              <a:ext cx="12192000" cy="257810"/>
            </a:xfrm>
            <a:custGeom>
              <a:avLst/>
              <a:gdLst/>
              <a:ahLst/>
              <a:cxnLst/>
              <a:rect l="l" t="t" r="r" b="b"/>
              <a:pathLst>
                <a:path w="12192000" h="257810">
                  <a:moveTo>
                    <a:pt x="12192000" y="0"/>
                  </a:moveTo>
                  <a:lnTo>
                    <a:pt x="0" y="0"/>
                  </a:lnTo>
                  <a:lnTo>
                    <a:pt x="0" y="257694"/>
                  </a:lnTo>
                  <a:lnTo>
                    <a:pt x="12192000" y="257694"/>
                  </a:lnTo>
                  <a:lnTo>
                    <a:pt x="12192000" y="0"/>
                  </a:lnTo>
                  <a:close/>
                </a:path>
              </a:pathLst>
            </a:custGeom>
            <a:solidFill>
              <a:srgbClr val="003399"/>
            </a:solidFill>
          </p:spPr>
          <p:txBody>
            <a:bodyPr wrap="square" lIns="0" tIns="0" rIns="0" bIns="0" rtlCol="0"/>
            <a:lstStyle/>
            <a:p>
              <a:endParaRPr dirty="0"/>
            </a:p>
          </p:txBody>
        </p:sp>
        <p:sp>
          <p:nvSpPr>
            <p:cNvPr id="4" name="object 4"/>
            <p:cNvSpPr/>
            <p:nvPr/>
          </p:nvSpPr>
          <p:spPr>
            <a:xfrm>
              <a:off x="0" y="257694"/>
              <a:ext cx="12192000" cy="45720"/>
            </a:xfrm>
            <a:custGeom>
              <a:avLst/>
              <a:gdLst/>
              <a:ahLst/>
              <a:cxnLst/>
              <a:rect l="l" t="t" r="r" b="b"/>
              <a:pathLst>
                <a:path w="12192000" h="45720">
                  <a:moveTo>
                    <a:pt x="12192000" y="0"/>
                  </a:moveTo>
                  <a:lnTo>
                    <a:pt x="0" y="0"/>
                  </a:lnTo>
                  <a:lnTo>
                    <a:pt x="0" y="45720"/>
                  </a:lnTo>
                  <a:lnTo>
                    <a:pt x="12192000" y="45720"/>
                  </a:lnTo>
                  <a:lnTo>
                    <a:pt x="12192000" y="0"/>
                  </a:lnTo>
                  <a:close/>
                </a:path>
              </a:pathLst>
            </a:custGeom>
            <a:solidFill>
              <a:srgbClr val="FF0000"/>
            </a:solidFill>
          </p:spPr>
          <p:txBody>
            <a:bodyPr wrap="square" lIns="0" tIns="0" rIns="0" bIns="0" rtlCol="0"/>
            <a:lstStyle/>
            <a:p>
              <a:endParaRPr dirty="0"/>
            </a:p>
          </p:txBody>
        </p:sp>
      </p:grpSp>
      <p:sp>
        <p:nvSpPr>
          <p:cNvPr id="5" name="object 5"/>
          <p:cNvSpPr txBox="1"/>
          <p:nvPr/>
        </p:nvSpPr>
        <p:spPr>
          <a:xfrm>
            <a:off x="8588171" y="6504940"/>
            <a:ext cx="241236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F5496"/>
                </a:solidFill>
                <a:latin typeface="Calibri"/>
                <a:cs typeface="Calibri"/>
              </a:rPr>
              <a:t>U.S</a:t>
            </a:r>
            <a:r>
              <a:rPr sz="1000" spc="-15" dirty="0">
                <a:solidFill>
                  <a:srgbClr val="2F5496"/>
                </a:solidFill>
                <a:latin typeface="Calibri"/>
                <a:cs typeface="Calibri"/>
              </a:rPr>
              <a:t> </a:t>
            </a:r>
            <a:r>
              <a:rPr sz="1000" dirty="0">
                <a:solidFill>
                  <a:srgbClr val="2F5496"/>
                </a:solidFill>
                <a:latin typeface="Calibri"/>
                <a:cs typeface="Calibri"/>
              </a:rPr>
              <a:t>COAST</a:t>
            </a:r>
            <a:r>
              <a:rPr sz="1000" spc="-15" dirty="0">
                <a:solidFill>
                  <a:srgbClr val="2F5496"/>
                </a:solidFill>
                <a:latin typeface="Calibri"/>
                <a:cs typeface="Calibri"/>
              </a:rPr>
              <a:t> </a:t>
            </a:r>
            <a:r>
              <a:rPr sz="1000" dirty="0">
                <a:solidFill>
                  <a:srgbClr val="2F5496"/>
                </a:solidFill>
                <a:latin typeface="Calibri"/>
                <a:cs typeface="Calibri"/>
              </a:rPr>
              <a:t>GUARD</a:t>
            </a:r>
            <a:r>
              <a:rPr sz="1000" spc="-20" dirty="0">
                <a:solidFill>
                  <a:srgbClr val="2F5496"/>
                </a:solidFill>
                <a:latin typeface="Calibri"/>
                <a:cs typeface="Calibri"/>
              </a:rPr>
              <a:t> </a:t>
            </a:r>
            <a:r>
              <a:rPr sz="1000" dirty="0">
                <a:solidFill>
                  <a:srgbClr val="2F5496"/>
                </a:solidFill>
                <a:latin typeface="Calibri"/>
                <a:cs typeface="Calibri"/>
              </a:rPr>
              <a:t>AUXILIARY</a:t>
            </a:r>
            <a:r>
              <a:rPr sz="1000" spc="195" dirty="0">
                <a:solidFill>
                  <a:srgbClr val="2F5496"/>
                </a:solidFill>
                <a:latin typeface="Calibri"/>
                <a:cs typeface="Calibri"/>
              </a:rPr>
              <a:t> </a:t>
            </a:r>
            <a:r>
              <a:rPr sz="1000" dirty="0">
                <a:solidFill>
                  <a:srgbClr val="2F5496"/>
                </a:solidFill>
                <a:latin typeface="Calibri"/>
                <a:cs typeface="Calibri"/>
              </a:rPr>
              <a:t>-</a:t>
            </a:r>
            <a:r>
              <a:rPr sz="1000" spc="-20" dirty="0">
                <a:solidFill>
                  <a:srgbClr val="2F5496"/>
                </a:solidFill>
                <a:latin typeface="Calibri"/>
                <a:cs typeface="Calibri"/>
              </a:rPr>
              <a:t> </a:t>
            </a:r>
            <a:r>
              <a:rPr sz="1000" spc="-10" dirty="0">
                <a:solidFill>
                  <a:srgbClr val="2F5496"/>
                </a:solidFill>
                <a:latin typeface="Calibri"/>
                <a:cs typeface="Calibri"/>
              </a:rPr>
              <a:t>UNCLASSIFIED</a:t>
            </a:r>
            <a:endParaRPr sz="1000" dirty="0">
              <a:latin typeface="Calibri"/>
              <a:cs typeface="Calibri"/>
            </a:endParaRPr>
          </a:p>
        </p:txBody>
      </p:sp>
      <p:pic>
        <p:nvPicPr>
          <p:cNvPr id="6" name="object 6"/>
          <p:cNvPicPr/>
          <p:nvPr/>
        </p:nvPicPr>
        <p:blipFill>
          <a:blip r:embed="rId2" cstate="print"/>
          <a:stretch>
            <a:fillRect/>
          </a:stretch>
        </p:blipFill>
        <p:spPr>
          <a:xfrm>
            <a:off x="240791" y="6355079"/>
            <a:ext cx="1837944" cy="377952"/>
          </a:xfrm>
          <a:prstGeom prst="rect">
            <a:avLst/>
          </a:prstGeom>
        </p:spPr>
      </p:pic>
      <p:pic>
        <p:nvPicPr>
          <p:cNvPr id="7" name="object 7"/>
          <p:cNvPicPr/>
          <p:nvPr/>
        </p:nvPicPr>
        <p:blipFill>
          <a:blip r:embed="rId3" cstate="print"/>
          <a:stretch>
            <a:fillRect/>
          </a:stretch>
        </p:blipFill>
        <p:spPr>
          <a:xfrm>
            <a:off x="10832592" y="435863"/>
            <a:ext cx="1182624" cy="1185672"/>
          </a:xfrm>
          <a:prstGeom prst="rect">
            <a:avLst/>
          </a:prstGeom>
        </p:spPr>
      </p:pic>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Thank</a:t>
            </a:r>
            <a:r>
              <a:rPr spc="5" dirty="0"/>
              <a:t> </a:t>
            </a:r>
            <a:r>
              <a:rPr dirty="0"/>
              <a:t>You</a:t>
            </a:r>
            <a:r>
              <a:rPr spc="10" dirty="0"/>
              <a:t> </a:t>
            </a:r>
            <a:r>
              <a:rPr dirty="0"/>
              <a:t>For</a:t>
            </a:r>
            <a:r>
              <a:rPr spc="10" dirty="0"/>
              <a:t> </a:t>
            </a:r>
            <a:r>
              <a:rPr dirty="0"/>
              <a:t>Your</a:t>
            </a:r>
            <a:r>
              <a:rPr spc="10" dirty="0"/>
              <a:t> </a:t>
            </a:r>
            <a:r>
              <a:rPr spc="-10" dirty="0"/>
              <a:t>Participation!</a:t>
            </a:r>
          </a:p>
        </p:txBody>
      </p:sp>
      <p:sp>
        <p:nvSpPr>
          <p:cNvPr id="10" name="object 10"/>
          <p:cNvSpPr txBox="1"/>
          <p:nvPr/>
        </p:nvSpPr>
        <p:spPr>
          <a:xfrm>
            <a:off x="11301214" y="6504940"/>
            <a:ext cx="15557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F5496"/>
                </a:solidFill>
                <a:latin typeface="Calibri"/>
                <a:cs typeface="Calibri"/>
              </a:rPr>
              <a:t>41</a:t>
            </a:r>
            <a:endParaRPr sz="1000" dirty="0">
              <a:latin typeface="Calibri"/>
              <a:cs typeface="Calibri"/>
            </a:endParaRPr>
          </a:p>
        </p:txBody>
      </p:sp>
      <p:sp>
        <p:nvSpPr>
          <p:cNvPr id="11" name="object 11"/>
          <p:cNvSpPr txBox="1"/>
          <p:nvPr/>
        </p:nvSpPr>
        <p:spPr>
          <a:xfrm>
            <a:off x="546854" y="3141865"/>
            <a:ext cx="11098291" cy="1495281"/>
          </a:xfrm>
          <a:prstGeom prst="rect">
            <a:avLst/>
          </a:prstGeom>
        </p:spPr>
        <p:txBody>
          <a:bodyPr vert="horz" wrap="square" lIns="0" tIns="104140" rIns="0" bIns="0" rtlCol="0">
            <a:spAutoFit/>
          </a:bodyPr>
          <a:lstStyle/>
          <a:p>
            <a:pPr marL="12700" marR="5080">
              <a:lnSpc>
                <a:spcPts val="3100"/>
              </a:lnSpc>
              <a:spcBef>
                <a:spcPts val="820"/>
              </a:spcBef>
            </a:pPr>
            <a:r>
              <a:rPr sz="3200" dirty="0">
                <a:solidFill>
                  <a:srgbClr val="000099"/>
                </a:solidFill>
                <a:latin typeface="Calibri"/>
                <a:cs typeface="Calibri"/>
              </a:rPr>
              <a:t>Any</a:t>
            </a:r>
            <a:r>
              <a:rPr sz="3200" spc="-15" dirty="0">
                <a:solidFill>
                  <a:srgbClr val="000099"/>
                </a:solidFill>
                <a:latin typeface="Calibri"/>
                <a:cs typeface="Calibri"/>
              </a:rPr>
              <a:t> </a:t>
            </a:r>
            <a:r>
              <a:rPr sz="3200" dirty="0">
                <a:solidFill>
                  <a:srgbClr val="000099"/>
                </a:solidFill>
                <a:latin typeface="Calibri"/>
                <a:cs typeface="Calibri"/>
              </a:rPr>
              <a:t>feedback</a:t>
            </a:r>
            <a:r>
              <a:rPr sz="3200" spc="-5" dirty="0">
                <a:solidFill>
                  <a:srgbClr val="000099"/>
                </a:solidFill>
                <a:latin typeface="Calibri"/>
                <a:cs typeface="Calibri"/>
              </a:rPr>
              <a:t> </a:t>
            </a:r>
            <a:r>
              <a:rPr sz="3200" dirty="0">
                <a:solidFill>
                  <a:srgbClr val="000099"/>
                </a:solidFill>
                <a:latin typeface="Calibri"/>
                <a:cs typeface="Calibri"/>
              </a:rPr>
              <a:t>on</a:t>
            </a:r>
            <a:r>
              <a:rPr sz="3200" spc="5" dirty="0">
                <a:solidFill>
                  <a:srgbClr val="000099"/>
                </a:solidFill>
                <a:latin typeface="Calibri"/>
                <a:cs typeface="Calibri"/>
              </a:rPr>
              <a:t> </a:t>
            </a:r>
            <a:r>
              <a:rPr sz="3200" dirty="0">
                <a:solidFill>
                  <a:srgbClr val="000099"/>
                </a:solidFill>
                <a:latin typeface="Calibri"/>
                <a:cs typeface="Calibri"/>
              </a:rPr>
              <a:t>the</a:t>
            </a:r>
            <a:r>
              <a:rPr sz="3200" spc="-5" dirty="0">
                <a:solidFill>
                  <a:srgbClr val="000099"/>
                </a:solidFill>
                <a:latin typeface="Calibri"/>
                <a:cs typeface="Calibri"/>
              </a:rPr>
              <a:t> </a:t>
            </a:r>
            <a:r>
              <a:rPr sz="3200" dirty="0">
                <a:solidFill>
                  <a:srgbClr val="000099"/>
                </a:solidFill>
                <a:latin typeface="Calibri"/>
                <a:cs typeface="Calibri"/>
              </a:rPr>
              <a:t>content</a:t>
            </a:r>
            <a:r>
              <a:rPr lang="en-US" sz="3200" dirty="0">
                <a:solidFill>
                  <a:srgbClr val="000099"/>
                </a:solidFill>
                <a:latin typeface="Calibri"/>
                <a:cs typeface="Calibri"/>
              </a:rPr>
              <a:t>s</a:t>
            </a:r>
            <a:r>
              <a:rPr sz="3200" spc="5" dirty="0">
                <a:solidFill>
                  <a:srgbClr val="000099"/>
                </a:solidFill>
                <a:latin typeface="Calibri"/>
                <a:cs typeface="Calibri"/>
              </a:rPr>
              <a:t> </a:t>
            </a:r>
            <a:r>
              <a:rPr sz="3200" dirty="0">
                <a:solidFill>
                  <a:srgbClr val="000099"/>
                </a:solidFill>
                <a:latin typeface="Calibri"/>
                <a:cs typeface="Calibri"/>
              </a:rPr>
              <a:t>of this </a:t>
            </a:r>
            <a:r>
              <a:rPr sz="3200" spc="-10" dirty="0">
                <a:solidFill>
                  <a:srgbClr val="000099"/>
                </a:solidFill>
                <a:latin typeface="Calibri"/>
                <a:cs typeface="Calibri"/>
              </a:rPr>
              <a:t>presentation </a:t>
            </a:r>
            <a:r>
              <a:rPr sz="3200" dirty="0">
                <a:solidFill>
                  <a:srgbClr val="000099"/>
                </a:solidFill>
                <a:latin typeface="Calibri"/>
                <a:cs typeface="Calibri"/>
              </a:rPr>
              <a:t>may</a:t>
            </a:r>
            <a:r>
              <a:rPr sz="3200" spc="-5" dirty="0">
                <a:solidFill>
                  <a:srgbClr val="000099"/>
                </a:solidFill>
                <a:latin typeface="Calibri"/>
                <a:cs typeface="Calibri"/>
              </a:rPr>
              <a:t> </a:t>
            </a:r>
            <a:r>
              <a:rPr sz="3200" dirty="0">
                <a:solidFill>
                  <a:srgbClr val="000099"/>
                </a:solidFill>
                <a:latin typeface="Calibri"/>
                <a:cs typeface="Calibri"/>
              </a:rPr>
              <a:t>be</a:t>
            </a:r>
            <a:r>
              <a:rPr sz="3200" spc="-5" dirty="0">
                <a:solidFill>
                  <a:srgbClr val="000099"/>
                </a:solidFill>
                <a:latin typeface="Calibri"/>
                <a:cs typeface="Calibri"/>
              </a:rPr>
              <a:t> </a:t>
            </a:r>
            <a:r>
              <a:rPr sz="3200" dirty="0">
                <a:solidFill>
                  <a:srgbClr val="000099"/>
                </a:solidFill>
                <a:latin typeface="Calibri"/>
                <a:cs typeface="Calibri"/>
              </a:rPr>
              <a:t>sent</a:t>
            </a:r>
            <a:r>
              <a:rPr sz="3200" spc="5" dirty="0">
                <a:solidFill>
                  <a:srgbClr val="000099"/>
                </a:solidFill>
                <a:latin typeface="Calibri"/>
                <a:cs typeface="Calibri"/>
              </a:rPr>
              <a:t> </a:t>
            </a:r>
            <a:r>
              <a:rPr sz="3200" spc="-25" dirty="0">
                <a:solidFill>
                  <a:srgbClr val="000099"/>
                </a:solidFill>
                <a:latin typeface="Calibri"/>
                <a:cs typeface="Calibri"/>
              </a:rPr>
              <a:t>to:</a:t>
            </a:r>
            <a:r>
              <a:rPr lang="en-US" sz="3200" spc="-25" dirty="0">
                <a:solidFill>
                  <a:srgbClr val="000099"/>
                </a:solidFill>
                <a:latin typeface="Calibri"/>
                <a:cs typeface="Calibri"/>
              </a:rPr>
              <a:t> </a:t>
            </a:r>
          </a:p>
          <a:p>
            <a:pPr marL="12700" marR="5080" algn="ctr">
              <a:lnSpc>
                <a:spcPts val="3100"/>
              </a:lnSpc>
              <a:spcBef>
                <a:spcPts val="820"/>
              </a:spcBef>
            </a:pPr>
            <a:r>
              <a:rPr sz="3200" dirty="0">
                <a:solidFill>
                  <a:srgbClr val="000099"/>
                </a:solidFill>
                <a:latin typeface="Calibri"/>
                <a:cs typeface="Calibri"/>
              </a:rPr>
              <a:t>Division</a:t>
            </a:r>
            <a:r>
              <a:rPr sz="3200" spc="-5" dirty="0">
                <a:solidFill>
                  <a:srgbClr val="000099"/>
                </a:solidFill>
                <a:latin typeface="Calibri"/>
                <a:cs typeface="Calibri"/>
              </a:rPr>
              <a:t> </a:t>
            </a:r>
            <a:r>
              <a:rPr sz="3200" dirty="0">
                <a:solidFill>
                  <a:srgbClr val="000099"/>
                </a:solidFill>
                <a:latin typeface="Calibri"/>
                <a:cs typeface="Calibri"/>
              </a:rPr>
              <a:t>Chief</a:t>
            </a:r>
            <a:r>
              <a:rPr sz="3200" spc="5" dirty="0">
                <a:solidFill>
                  <a:srgbClr val="000099"/>
                </a:solidFill>
                <a:latin typeface="Calibri"/>
                <a:cs typeface="Calibri"/>
              </a:rPr>
              <a:t> </a:t>
            </a:r>
            <a:r>
              <a:rPr sz="3200" dirty="0">
                <a:solidFill>
                  <a:srgbClr val="000099"/>
                </a:solidFill>
                <a:latin typeface="Calibri"/>
                <a:cs typeface="Calibri"/>
              </a:rPr>
              <a:t>–</a:t>
            </a:r>
            <a:r>
              <a:rPr sz="3200" spc="5" dirty="0">
                <a:solidFill>
                  <a:srgbClr val="000099"/>
                </a:solidFill>
                <a:latin typeface="Calibri"/>
                <a:cs typeface="Calibri"/>
              </a:rPr>
              <a:t> </a:t>
            </a:r>
            <a:r>
              <a:rPr lang="en-US" sz="3200" spc="-10" dirty="0">
                <a:solidFill>
                  <a:srgbClr val="000099"/>
                </a:solidFill>
                <a:latin typeface="Calibri"/>
                <a:cs typeface="Calibri"/>
              </a:rPr>
              <a:t>Surface</a:t>
            </a:r>
            <a:r>
              <a:rPr lang="en-US" sz="3200" dirty="0">
                <a:solidFill>
                  <a:srgbClr val="000099"/>
                </a:solidFill>
                <a:latin typeface="Calibri"/>
                <a:cs typeface="Calibri"/>
              </a:rPr>
              <a:t> COMO Michelle Thornton</a:t>
            </a:r>
            <a:endParaRPr lang="en-US" sz="3200" b="1" spc="-25" dirty="0">
              <a:solidFill>
                <a:srgbClr val="000099"/>
              </a:solidFill>
              <a:latin typeface="Calibri"/>
              <a:cs typeface="Calibri"/>
            </a:endParaRPr>
          </a:p>
          <a:p>
            <a:pPr marL="12700" algn="ctr">
              <a:lnSpc>
                <a:spcPct val="100000"/>
              </a:lnSpc>
              <a:tabLst>
                <a:tab pos="4482465" algn="l"/>
              </a:tabLst>
            </a:pPr>
            <a:r>
              <a:rPr lang="en-US" sz="3200" b="1" spc="-25" dirty="0">
                <a:solidFill>
                  <a:srgbClr val="000099"/>
                </a:solidFill>
                <a:latin typeface="Calibri"/>
                <a:cs typeface="Calibri"/>
              </a:rPr>
              <a:t> </a:t>
            </a:r>
            <a:r>
              <a:rPr lang="en-US" sz="3200" spc="-10" dirty="0">
                <a:solidFill>
                  <a:srgbClr val="000099"/>
                </a:solidFill>
                <a:latin typeface="Calibri"/>
                <a:cs typeface="Calibri"/>
                <a:hlinkClick r:id="rId4"/>
              </a:rPr>
              <a:t>Michelle.Thornton@cgauxnet.us</a:t>
            </a:r>
            <a:endParaRPr sz="2500" dirty="0">
              <a:solidFill>
                <a:srgbClr val="000099"/>
              </a:solidFill>
              <a:latin typeface="Calibri"/>
              <a:cs typeface="Calibri"/>
            </a:endParaRPr>
          </a:p>
        </p:txBody>
      </p:sp>
      <p:sp>
        <p:nvSpPr>
          <p:cNvPr id="12" name="object 12"/>
          <p:cNvSpPr txBox="1"/>
          <p:nvPr/>
        </p:nvSpPr>
        <p:spPr>
          <a:xfrm>
            <a:off x="2057400" y="5103421"/>
            <a:ext cx="9130545" cy="992579"/>
          </a:xfrm>
          <a:prstGeom prst="rect">
            <a:avLst/>
          </a:prstGeom>
        </p:spPr>
        <p:txBody>
          <a:bodyPr vert="horz" wrap="square" lIns="0" tIns="53340" rIns="0" bIns="0" rtlCol="0">
            <a:spAutoFit/>
          </a:bodyPr>
          <a:lstStyle/>
          <a:p>
            <a:pPr marL="12700" marR="690880">
              <a:spcBef>
                <a:spcPts val="600"/>
              </a:spcBef>
            </a:pPr>
            <a:r>
              <a:rPr sz="2800" dirty="0">
                <a:solidFill>
                  <a:srgbClr val="000099"/>
                </a:solidFill>
                <a:latin typeface="Calibri"/>
                <a:cs typeface="Calibri"/>
              </a:rPr>
              <a:t>Roy</a:t>
            </a:r>
            <a:r>
              <a:rPr sz="2800" spc="-20" dirty="0">
                <a:solidFill>
                  <a:srgbClr val="000099"/>
                </a:solidFill>
                <a:latin typeface="Calibri"/>
                <a:cs typeface="Calibri"/>
              </a:rPr>
              <a:t> </a:t>
            </a:r>
            <a:r>
              <a:rPr sz="2800" spc="-10" dirty="0" err="1">
                <a:solidFill>
                  <a:srgbClr val="000099"/>
                </a:solidFill>
                <a:latin typeface="Calibri"/>
                <a:cs typeface="Calibri"/>
              </a:rPr>
              <a:t>Savoca</a:t>
            </a:r>
            <a:r>
              <a:rPr lang="en-US" sz="2800" spc="-10" dirty="0">
                <a:solidFill>
                  <a:srgbClr val="000099"/>
                </a:solidFill>
                <a:latin typeface="Calibri"/>
                <a:cs typeface="Calibri"/>
              </a:rPr>
              <a:t>                   DIR-R (Director Response)</a:t>
            </a:r>
            <a:r>
              <a:rPr sz="2800" spc="-10" dirty="0">
                <a:solidFill>
                  <a:srgbClr val="000099"/>
                </a:solidFill>
                <a:latin typeface="Calibri"/>
                <a:cs typeface="Calibri"/>
              </a:rPr>
              <a:t> </a:t>
            </a:r>
            <a:endParaRPr lang="en-US" sz="2800" spc="-10" dirty="0">
              <a:solidFill>
                <a:srgbClr val="000099"/>
              </a:solidFill>
              <a:latin typeface="Calibri"/>
              <a:cs typeface="Calibri"/>
            </a:endParaRPr>
          </a:p>
          <a:p>
            <a:pPr marL="12700" marR="690880">
              <a:spcBef>
                <a:spcPts val="600"/>
              </a:spcBef>
            </a:pPr>
            <a:r>
              <a:rPr sz="2800" dirty="0">
                <a:solidFill>
                  <a:srgbClr val="000099"/>
                </a:solidFill>
                <a:latin typeface="Calibri"/>
                <a:cs typeface="Calibri"/>
              </a:rPr>
              <a:t>Larry</a:t>
            </a:r>
            <a:r>
              <a:rPr sz="2800" spc="-25" dirty="0">
                <a:solidFill>
                  <a:srgbClr val="000099"/>
                </a:solidFill>
                <a:latin typeface="Calibri"/>
                <a:cs typeface="Calibri"/>
              </a:rPr>
              <a:t> </a:t>
            </a:r>
            <a:r>
              <a:rPr sz="2800" spc="-10" dirty="0">
                <a:solidFill>
                  <a:srgbClr val="000099"/>
                </a:solidFill>
                <a:latin typeface="Calibri"/>
                <a:cs typeface="Calibri"/>
              </a:rPr>
              <a:t>Fletcher</a:t>
            </a:r>
            <a:r>
              <a:rPr lang="en-US" sz="2800" spc="-10" dirty="0">
                <a:solidFill>
                  <a:srgbClr val="000099"/>
                </a:solidFill>
                <a:latin typeface="Calibri"/>
                <a:cs typeface="Calibri"/>
              </a:rPr>
              <a:t>              DIR-Rd (Deputy Director Response)</a:t>
            </a:r>
            <a:endParaRPr sz="2800" dirty="0">
              <a:solidFill>
                <a:srgbClr val="000099"/>
              </a:solidFill>
              <a:latin typeface="Calibri"/>
              <a:cs typeface="Calibri"/>
            </a:endParaRPr>
          </a:p>
        </p:txBody>
      </p:sp>
      <p:pic>
        <p:nvPicPr>
          <p:cNvPr id="16" name="Picture 15">
            <a:extLst>
              <a:ext uri="{FF2B5EF4-FFF2-40B4-BE49-F238E27FC236}">
                <a16:creationId xmlns:a16="http://schemas.microsoft.com/office/drawing/2014/main" id="{0F21B9AA-3AB3-F1D2-DCF3-B31C1E37A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461" y="1307084"/>
            <a:ext cx="2505075" cy="1819275"/>
          </a:xfrm>
          <a:prstGeom prst="rect">
            <a:avLst/>
          </a:prstGeom>
        </p:spPr>
      </p:pic>
      <p:sp>
        <p:nvSpPr>
          <p:cNvPr id="9" name="Footer Placeholder 8">
            <a:extLst>
              <a:ext uri="{FF2B5EF4-FFF2-40B4-BE49-F238E27FC236}">
                <a16:creationId xmlns:a16="http://schemas.microsoft.com/office/drawing/2014/main" id="{A5791FFB-3CE2-AE3D-D3F2-A8CD3D7FF5FF}"/>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13" name="Slide Number Placeholder 12">
            <a:extLst>
              <a:ext uri="{FF2B5EF4-FFF2-40B4-BE49-F238E27FC236}">
                <a16:creationId xmlns:a16="http://schemas.microsoft.com/office/drawing/2014/main" id="{39D92E39-5E22-F96F-6B74-EC492C05C4B6}"/>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34</a:t>
            </a:fld>
            <a:endParaRPr lang="en-US" spc="-25" dirty="0"/>
          </a:p>
        </p:txBody>
      </p:sp>
      <p:sp>
        <p:nvSpPr>
          <p:cNvPr id="14" name="Date Placeholder 2">
            <a:extLst>
              <a:ext uri="{FF2B5EF4-FFF2-40B4-BE49-F238E27FC236}">
                <a16:creationId xmlns:a16="http://schemas.microsoft.com/office/drawing/2014/main" id="{2D2AC54E-8BB7-DB2C-6CCB-F52B9ED1D0E7}"/>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 y="1615619"/>
            <a:ext cx="11810999" cy="3626762"/>
          </a:xfrm>
          <a:prstGeom prst="rect">
            <a:avLst/>
          </a:prstGeom>
        </p:spPr>
        <p:txBody>
          <a:bodyPr vert="horz" wrap="square" lIns="0" tIns="12700" rIns="0" bIns="0" rtlCol="0">
            <a:spAutoFit/>
          </a:bodyPr>
          <a:lstStyle/>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Safety</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Annual Currency Tasks</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Staying out of REYR/REWK</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Auxiliary Training Handbook – Boat Crew (ATH-BC)</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Auxiliary Boat Crew Qualification Handbook (ABQH)</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Evaluation Drill Sheets</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Color and Vision Check Video</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AUX Operations Process Guide – Vol 1</a:t>
            </a:r>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a:spLocks noGrp="1"/>
          </p:cNvSpPr>
          <p:nvPr>
            <p:ph type="title"/>
          </p:nvPr>
        </p:nvSpPr>
        <p:spPr>
          <a:xfrm>
            <a:off x="883229" y="373380"/>
            <a:ext cx="9556171" cy="689932"/>
          </a:xfrm>
          <a:prstGeom prst="rect">
            <a:avLst/>
          </a:prstGeom>
        </p:spPr>
        <p:txBody>
          <a:bodyPr vert="horz" wrap="square" lIns="0" tIns="12700" rIns="0" bIns="0" rtlCol="0">
            <a:spAutoFit/>
          </a:bodyPr>
          <a:lstStyle/>
          <a:p>
            <a:pPr marL="12700">
              <a:lnSpc>
                <a:spcPct val="100000"/>
              </a:lnSpc>
              <a:spcBef>
                <a:spcPts val="100"/>
              </a:spcBef>
            </a:pPr>
            <a:r>
              <a:rPr lang="en-US" dirty="0"/>
              <a:t>2024</a:t>
            </a:r>
            <a:r>
              <a:rPr lang="en-US" spc="-5" dirty="0"/>
              <a:t> </a:t>
            </a:r>
            <a:r>
              <a:rPr lang="en-US" spc="-10" dirty="0"/>
              <a:t>Operations Workshop Topics</a:t>
            </a:r>
            <a:endParaRPr spc="-10" dirty="0"/>
          </a:p>
        </p:txBody>
      </p:sp>
      <p:sp>
        <p:nvSpPr>
          <p:cNvPr id="4" name="Slide Number Placeholder 3">
            <a:extLst>
              <a:ext uri="{FF2B5EF4-FFF2-40B4-BE49-F238E27FC236}">
                <a16:creationId xmlns:a16="http://schemas.microsoft.com/office/drawing/2014/main" id="{16562551-3933-FB11-790C-91BC0231316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4</a:t>
            </a:fld>
            <a:endParaRPr lang="en-US" spc="-25" dirty="0"/>
          </a:p>
        </p:txBody>
      </p:sp>
      <p:sp>
        <p:nvSpPr>
          <p:cNvPr id="6" name="Date Placeholder 2">
            <a:extLst>
              <a:ext uri="{FF2B5EF4-FFF2-40B4-BE49-F238E27FC236}">
                <a16:creationId xmlns:a16="http://schemas.microsoft.com/office/drawing/2014/main" id="{9596DFE0-705C-2195-9758-6B25930F9CD6}"/>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 y="1622383"/>
            <a:ext cx="11810999" cy="3164328"/>
          </a:xfrm>
          <a:prstGeom prst="rect">
            <a:avLst/>
          </a:prstGeom>
        </p:spPr>
        <p:txBody>
          <a:bodyPr vert="horz" wrap="square" lIns="0" tIns="12700" rIns="0" bIns="0" rtlCol="0">
            <a:spAutoFit/>
          </a:bodyPr>
          <a:lstStyle/>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Crew Endurance Management</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Mishaps</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Standard Auxiliary Maintenance Allowance (SAMA)</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AUX Scout</a:t>
            </a:r>
          </a:p>
          <a:p>
            <a:pPr marL="469265" indent="-456565">
              <a:lnSpc>
                <a:spcPts val="3515"/>
              </a:lnSpc>
              <a:buSzPct val="116129"/>
              <a:buFont typeface="Arial"/>
              <a:buChar char="•"/>
              <a:tabLst>
                <a:tab pos="469265" algn="l"/>
                <a:tab pos="469900" algn="l"/>
              </a:tabLst>
            </a:pPr>
            <a:r>
              <a:rPr lang="en-US" sz="3600" dirty="0">
                <a:solidFill>
                  <a:srgbClr val="000099"/>
                </a:solidFill>
                <a:latin typeface="Calibri"/>
                <a:cs typeface="Calibri"/>
              </a:rPr>
              <a:t>+Local</a:t>
            </a:r>
            <a:r>
              <a:rPr lang="en-US" sz="3600" spc="-10" dirty="0">
                <a:solidFill>
                  <a:srgbClr val="000099"/>
                </a:solidFill>
                <a:latin typeface="Calibri"/>
                <a:cs typeface="Calibri"/>
              </a:rPr>
              <a:t> information (if any)</a:t>
            </a:r>
          </a:p>
          <a:p>
            <a:pPr marL="469265" indent="-456565">
              <a:lnSpc>
                <a:spcPts val="3515"/>
              </a:lnSpc>
              <a:buSzPct val="116129"/>
              <a:buFont typeface="Arial"/>
              <a:buChar char="•"/>
              <a:tabLst>
                <a:tab pos="469265" algn="l"/>
                <a:tab pos="469900" algn="l"/>
              </a:tabLst>
            </a:pPr>
            <a:r>
              <a:rPr lang="en-US" sz="3600" spc="-10" dirty="0">
                <a:solidFill>
                  <a:srgbClr val="000099"/>
                </a:solidFill>
                <a:latin typeface="Calibri"/>
                <a:cs typeface="Calibri"/>
              </a:rPr>
              <a:t>Response Directorate Articles</a:t>
            </a:r>
          </a:p>
          <a:p>
            <a:pPr marL="469265" indent="-456565">
              <a:lnSpc>
                <a:spcPts val="3515"/>
              </a:lnSpc>
              <a:buSzPct val="116129"/>
              <a:buFont typeface="Arial"/>
              <a:buChar char="•"/>
              <a:tabLst>
                <a:tab pos="469265" algn="l"/>
                <a:tab pos="469900" algn="l"/>
              </a:tabLst>
            </a:pPr>
            <a:r>
              <a:rPr lang="en-US" sz="3600" spc="-10" dirty="0">
                <a:solidFill>
                  <a:srgbClr val="000099"/>
                </a:solidFill>
                <a:latin typeface="Calibri"/>
                <a:cs typeface="Calibri"/>
              </a:rPr>
              <a:t>Surface Contacts/POCs</a:t>
            </a:r>
            <a:endParaRPr sz="395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a:spLocks noGrp="1"/>
          </p:cNvSpPr>
          <p:nvPr>
            <p:ph type="title"/>
          </p:nvPr>
        </p:nvSpPr>
        <p:spPr>
          <a:xfrm>
            <a:off x="883229" y="373380"/>
            <a:ext cx="9556171" cy="689932"/>
          </a:xfrm>
          <a:prstGeom prst="rect">
            <a:avLst/>
          </a:prstGeom>
        </p:spPr>
        <p:txBody>
          <a:bodyPr vert="horz" wrap="square" lIns="0" tIns="12700" rIns="0" bIns="0" rtlCol="0">
            <a:spAutoFit/>
          </a:bodyPr>
          <a:lstStyle/>
          <a:p>
            <a:pPr marL="12700">
              <a:lnSpc>
                <a:spcPct val="100000"/>
              </a:lnSpc>
              <a:spcBef>
                <a:spcPts val="100"/>
              </a:spcBef>
            </a:pPr>
            <a:r>
              <a:rPr lang="en-US" dirty="0"/>
              <a:t>2024</a:t>
            </a:r>
            <a:r>
              <a:rPr lang="en-US" spc="-5" dirty="0"/>
              <a:t> </a:t>
            </a:r>
            <a:r>
              <a:rPr lang="en-US" spc="-10" dirty="0"/>
              <a:t>Operations Workshop Topics</a:t>
            </a:r>
            <a:endParaRPr spc="-10" dirty="0"/>
          </a:p>
        </p:txBody>
      </p:sp>
      <p:sp>
        <p:nvSpPr>
          <p:cNvPr id="4" name="Slide Number Placeholder 3">
            <a:extLst>
              <a:ext uri="{FF2B5EF4-FFF2-40B4-BE49-F238E27FC236}">
                <a16:creationId xmlns:a16="http://schemas.microsoft.com/office/drawing/2014/main" id="{16562551-3933-FB11-790C-91BC0231316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5</a:t>
            </a:fld>
            <a:endParaRPr lang="en-US" spc="-25" dirty="0"/>
          </a:p>
        </p:txBody>
      </p:sp>
      <p:sp>
        <p:nvSpPr>
          <p:cNvPr id="6" name="Date Placeholder 2">
            <a:extLst>
              <a:ext uri="{FF2B5EF4-FFF2-40B4-BE49-F238E27FC236}">
                <a16:creationId xmlns:a16="http://schemas.microsoft.com/office/drawing/2014/main" id="{9596DFE0-705C-2195-9758-6B25930F9CD6}"/>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414330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249172"/>
            <a:ext cx="11810999" cy="4383444"/>
          </a:xfrm>
          <a:prstGeom prst="rect">
            <a:avLst/>
          </a:prstGeom>
        </p:spPr>
        <p:txBody>
          <a:bodyPr vert="horz" wrap="square" lIns="0" tIns="12700" rIns="0" bIns="0" rtlCol="0">
            <a:spAutoFit/>
          </a:bodyPr>
          <a:lstStyle/>
          <a:p>
            <a:pPr marL="269875" marR="1339850" indent="-257175">
              <a:lnSpc>
                <a:spcPct val="113300"/>
              </a:lnSpc>
              <a:spcBef>
                <a:spcPts val="100"/>
              </a:spcBef>
              <a:buClr>
                <a:srgbClr val="000000"/>
              </a:buClr>
              <a:buSzPct val="88888"/>
              <a:buFont typeface="Arial"/>
              <a:buChar char="•"/>
              <a:tabLst>
                <a:tab pos="269875" algn="l"/>
              </a:tabLst>
            </a:pPr>
            <a:r>
              <a:rPr sz="3600" dirty="0">
                <a:solidFill>
                  <a:srgbClr val="000099"/>
                </a:solidFill>
                <a:latin typeface="Calibri"/>
                <a:cs typeface="Calibri"/>
              </a:rPr>
              <a:t>This</a:t>
            </a:r>
            <a:r>
              <a:rPr sz="3600" spc="-35" dirty="0">
                <a:solidFill>
                  <a:srgbClr val="000099"/>
                </a:solidFill>
                <a:latin typeface="Calibri"/>
                <a:cs typeface="Calibri"/>
              </a:rPr>
              <a:t> </a:t>
            </a:r>
            <a:r>
              <a:rPr sz="3600" dirty="0">
                <a:solidFill>
                  <a:srgbClr val="000099"/>
                </a:solidFill>
                <a:latin typeface="Calibri"/>
                <a:cs typeface="Calibri"/>
              </a:rPr>
              <a:t>workshop</a:t>
            </a:r>
            <a:r>
              <a:rPr sz="3600" spc="-30" dirty="0">
                <a:solidFill>
                  <a:srgbClr val="000099"/>
                </a:solidFill>
                <a:latin typeface="Calibri"/>
                <a:cs typeface="Calibri"/>
              </a:rPr>
              <a:t> </a:t>
            </a:r>
            <a:r>
              <a:rPr sz="3600" dirty="0">
                <a:solidFill>
                  <a:srgbClr val="000099"/>
                </a:solidFill>
                <a:latin typeface="Calibri"/>
                <a:cs typeface="Calibri"/>
              </a:rPr>
              <a:t>should</a:t>
            </a:r>
            <a:r>
              <a:rPr sz="3600" spc="-35" dirty="0">
                <a:solidFill>
                  <a:srgbClr val="000099"/>
                </a:solidFill>
                <a:latin typeface="Calibri"/>
                <a:cs typeface="Calibri"/>
              </a:rPr>
              <a:t> </a:t>
            </a:r>
            <a:r>
              <a:rPr sz="3600" dirty="0">
                <a:solidFill>
                  <a:srgbClr val="000099"/>
                </a:solidFill>
                <a:latin typeface="Calibri"/>
                <a:cs typeface="Calibri"/>
              </a:rPr>
              <a:t>be</a:t>
            </a:r>
            <a:r>
              <a:rPr sz="3600" spc="-30" dirty="0">
                <a:solidFill>
                  <a:srgbClr val="000099"/>
                </a:solidFill>
                <a:latin typeface="Calibri"/>
                <a:cs typeface="Calibri"/>
              </a:rPr>
              <a:t> </a:t>
            </a:r>
            <a:r>
              <a:rPr sz="3600" dirty="0">
                <a:solidFill>
                  <a:srgbClr val="000099"/>
                </a:solidFill>
                <a:latin typeface="Calibri"/>
                <a:cs typeface="Calibri"/>
              </a:rPr>
              <a:t>interactive,</a:t>
            </a:r>
            <a:r>
              <a:rPr sz="3600" spc="-20" dirty="0">
                <a:solidFill>
                  <a:srgbClr val="000099"/>
                </a:solidFill>
                <a:latin typeface="Calibri"/>
                <a:cs typeface="Calibri"/>
              </a:rPr>
              <a:t> </a:t>
            </a:r>
            <a:r>
              <a:rPr sz="3600" spc="-25" dirty="0">
                <a:solidFill>
                  <a:srgbClr val="000099"/>
                </a:solidFill>
                <a:latin typeface="Calibri"/>
                <a:cs typeface="Calibri"/>
              </a:rPr>
              <a:t>not </a:t>
            </a:r>
            <a:r>
              <a:rPr sz="3600" dirty="0">
                <a:solidFill>
                  <a:srgbClr val="000099"/>
                </a:solidFill>
                <a:latin typeface="Calibri"/>
                <a:cs typeface="Calibri"/>
              </a:rPr>
              <a:t>all</a:t>
            </a:r>
            <a:r>
              <a:rPr sz="3600" spc="-10" dirty="0">
                <a:solidFill>
                  <a:srgbClr val="000099"/>
                </a:solidFill>
                <a:latin typeface="Calibri"/>
                <a:cs typeface="Calibri"/>
              </a:rPr>
              <a:t> lecture</a:t>
            </a:r>
            <a:endParaRPr sz="3600" dirty="0">
              <a:solidFill>
                <a:srgbClr val="000099"/>
              </a:solidFill>
              <a:latin typeface="Calibri"/>
              <a:cs typeface="Calibri"/>
            </a:endParaRPr>
          </a:p>
          <a:p>
            <a:pPr marL="812165" lvl="1" indent="-456565">
              <a:lnSpc>
                <a:spcPct val="100000"/>
              </a:lnSpc>
              <a:spcBef>
                <a:spcPts val="600"/>
              </a:spcBef>
              <a:buClr>
                <a:srgbClr val="000000"/>
              </a:buClr>
              <a:buSzPct val="77777"/>
              <a:buFont typeface="Arial"/>
              <a:buChar char="•"/>
              <a:tabLst>
                <a:tab pos="812165" algn="l"/>
                <a:tab pos="812800" algn="l"/>
              </a:tabLst>
            </a:pPr>
            <a:r>
              <a:rPr sz="3600" dirty="0">
                <a:solidFill>
                  <a:srgbClr val="000099"/>
                </a:solidFill>
                <a:latin typeface="Calibri"/>
                <a:cs typeface="Calibri"/>
              </a:rPr>
              <a:t>Ask </a:t>
            </a:r>
            <a:r>
              <a:rPr sz="3600" spc="-10" dirty="0">
                <a:solidFill>
                  <a:srgbClr val="000099"/>
                </a:solidFill>
                <a:latin typeface="Calibri"/>
                <a:cs typeface="Calibri"/>
              </a:rPr>
              <a:t>questions</a:t>
            </a:r>
            <a:endParaRPr sz="3600" dirty="0">
              <a:solidFill>
                <a:srgbClr val="000099"/>
              </a:solidFill>
              <a:latin typeface="Calibri"/>
              <a:cs typeface="Calibri"/>
            </a:endParaRPr>
          </a:p>
          <a:p>
            <a:pPr marL="812165" lvl="1" indent="-456565">
              <a:lnSpc>
                <a:spcPct val="100000"/>
              </a:lnSpc>
              <a:spcBef>
                <a:spcPts val="360"/>
              </a:spcBef>
              <a:buClr>
                <a:srgbClr val="000000"/>
              </a:buClr>
              <a:buSzPct val="77777"/>
              <a:buFont typeface="Arial"/>
              <a:buChar char="•"/>
              <a:tabLst>
                <a:tab pos="812165" algn="l"/>
                <a:tab pos="812800" algn="l"/>
              </a:tabLst>
            </a:pPr>
            <a:r>
              <a:rPr sz="3600" dirty="0">
                <a:solidFill>
                  <a:srgbClr val="000099"/>
                </a:solidFill>
                <a:latin typeface="Calibri"/>
                <a:cs typeface="Calibri"/>
              </a:rPr>
              <a:t>Answer</a:t>
            </a:r>
            <a:r>
              <a:rPr sz="3600" spc="-30" dirty="0">
                <a:solidFill>
                  <a:srgbClr val="000099"/>
                </a:solidFill>
                <a:latin typeface="Calibri"/>
                <a:cs typeface="Calibri"/>
              </a:rPr>
              <a:t> </a:t>
            </a:r>
            <a:r>
              <a:rPr sz="3600" spc="-10" dirty="0">
                <a:solidFill>
                  <a:srgbClr val="000099"/>
                </a:solidFill>
                <a:latin typeface="Calibri"/>
                <a:cs typeface="Calibri"/>
              </a:rPr>
              <a:t>questions</a:t>
            </a:r>
            <a:endParaRPr sz="3600" dirty="0">
              <a:solidFill>
                <a:srgbClr val="000099"/>
              </a:solidFill>
              <a:latin typeface="Calibri"/>
              <a:cs typeface="Calibri"/>
            </a:endParaRPr>
          </a:p>
          <a:p>
            <a:pPr marL="812165" lvl="1" indent="-456565">
              <a:lnSpc>
                <a:spcPct val="100000"/>
              </a:lnSpc>
              <a:spcBef>
                <a:spcPts val="290"/>
              </a:spcBef>
              <a:buClr>
                <a:srgbClr val="000000"/>
              </a:buClr>
              <a:buSzPct val="77777"/>
              <a:buFont typeface="Arial"/>
              <a:buChar char="•"/>
              <a:tabLst>
                <a:tab pos="812165" algn="l"/>
                <a:tab pos="812800" algn="l"/>
              </a:tabLst>
            </a:pPr>
            <a:r>
              <a:rPr sz="3600" dirty="0">
                <a:solidFill>
                  <a:srgbClr val="000099"/>
                </a:solidFill>
                <a:latin typeface="Calibri"/>
                <a:cs typeface="Calibri"/>
              </a:rPr>
              <a:t>Share</a:t>
            </a:r>
            <a:r>
              <a:rPr sz="3600" spc="-45" dirty="0">
                <a:solidFill>
                  <a:srgbClr val="000099"/>
                </a:solidFill>
                <a:latin typeface="Calibri"/>
                <a:cs typeface="Calibri"/>
              </a:rPr>
              <a:t> </a:t>
            </a:r>
            <a:r>
              <a:rPr sz="3600" dirty="0">
                <a:solidFill>
                  <a:srgbClr val="000099"/>
                </a:solidFill>
                <a:latin typeface="Calibri"/>
                <a:cs typeface="Calibri"/>
              </a:rPr>
              <a:t>experiences</a:t>
            </a:r>
            <a:r>
              <a:rPr sz="3600" spc="-25" dirty="0">
                <a:solidFill>
                  <a:srgbClr val="000099"/>
                </a:solidFill>
                <a:latin typeface="Calibri"/>
                <a:cs typeface="Calibri"/>
              </a:rPr>
              <a:t> </a:t>
            </a:r>
            <a:endParaRPr lang="en-US" sz="3600" spc="-25" dirty="0">
              <a:solidFill>
                <a:srgbClr val="000099"/>
              </a:solidFill>
              <a:latin typeface="Calibri"/>
              <a:cs typeface="Calibri"/>
            </a:endParaRPr>
          </a:p>
          <a:p>
            <a:pPr marL="812165" lvl="1" indent="-456565">
              <a:lnSpc>
                <a:spcPct val="100000"/>
              </a:lnSpc>
              <a:spcBef>
                <a:spcPts val="290"/>
              </a:spcBef>
              <a:buClr>
                <a:srgbClr val="000000"/>
              </a:buClr>
              <a:buSzPct val="77777"/>
              <a:buFont typeface="Arial"/>
              <a:buChar char="•"/>
              <a:tabLst>
                <a:tab pos="812165" algn="l"/>
                <a:tab pos="812800" algn="l"/>
              </a:tabLst>
            </a:pPr>
            <a:r>
              <a:rPr sz="3600" dirty="0">
                <a:solidFill>
                  <a:srgbClr val="000099"/>
                </a:solidFill>
                <a:latin typeface="Calibri"/>
                <a:cs typeface="Calibri"/>
              </a:rPr>
              <a:t>Share</a:t>
            </a:r>
            <a:r>
              <a:rPr sz="3600" spc="-25" dirty="0">
                <a:solidFill>
                  <a:srgbClr val="000099"/>
                </a:solidFill>
                <a:latin typeface="Calibri"/>
                <a:cs typeface="Calibri"/>
              </a:rPr>
              <a:t> </a:t>
            </a:r>
            <a:r>
              <a:rPr sz="3600" spc="-10" dirty="0">
                <a:solidFill>
                  <a:srgbClr val="000099"/>
                </a:solidFill>
                <a:latin typeface="Calibri"/>
                <a:cs typeface="Calibri"/>
              </a:rPr>
              <a:t>insights</a:t>
            </a:r>
            <a:endParaRPr lang="en-US" sz="3600" spc="-10" dirty="0">
              <a:solidFill>
                <a:srgbClr val="000099"/>
              </a:solidFill>
              <a:latin typeface="Calibri"/>
              <a:cs typeface="Calibri"/>
            </a:endParaRPr>
          </a:p>
          <a:p>
            <a:pPr marL="812165" lvl="1" indent="-456565">
              <a:lnSpc>
                <a:spcPct val="100000"/>
              </a:lnSpc>
              <a:spcBef>
                <a:spcPts val="285"/>
              </a:spcBef>
              <a:buClr>
                <a:srgbClr val="000000"/>
              </a:buClr>
              <a:buSzPct val="77777"/>
              <a:buFont typeface="Arial"/>
              <a:buChar char="•"/>
              <a:tabLst>
                <a:tab pos="812165" algn="l"/>
                <a:tab pos="812800" algn="l"/>
              </a:tabLst>
            </a:pPr>
            <a:endParaRPr sz="3950" dirty="0">
              <a:latin typeface="Calibri"/>
              <a:cs typeface="Calibri"/>
            </a:endParaRPr>
          </a:p>
          <a:p>
            <a:pPr marL="1128395">
              <a:lnSpc>
                <a:spcPct val="100000"/>
              </a:lnSpc>
              <a:tabLst>
                <a:tab pos="3446145" algn="l"/>
                <a:tab pos="4085590" algn="l"/>
                <a:tab pos="6403340" algn="l"/>
                <a:tab pos="6939280" algn="l"/>
              </a:tabLst>
            </a:pPr>
            <a:r>
              <a:rPr sz="4400" b="1" spc="-10" dirty="0">
                <a:solidFill>
                  <a:srgbClr val="008000"/>
                </a:solidFill>
                <a:latin typeface="Calibri"/>
                <a:cs typeface="Calibri"/>
              </a:rPr>
              <a:t>Participate</a:t>
            </a:r>
            <a:r>
              <a:rPr sz="4400" b="1" dirty="0">
                <a:solidFill>
                  <a:srgbClr val="008000"/>
                </a:solidFill>
                <a:latin typeface="Calibri"/>
                <a:cs typeface="Calibri"/>
              </a:rPr>
              <a:t>	</a:t>
            </a:r>
            <a:r>
              <a:rPr lang="en-US" sz="4400" b="1" dirty="0">
                <a:solidFill>
                  <a:srgbClr val="008000"/>
                </a:solidFill>
                <a:latin typeface="Calibri"/>
                <a:cs typeface="Calibri"/>
              </a:rPr>
              <a:t> </a:t>
            </a:r>
            <a:r>
              <a:rPr sz="4400" b="1" spc="-50" dirty="0">
                <a:solidFill>
                  <a:srgbClr val="008000"/>
                </a:solidFill>
                <a:latin typeface="Calibri"/>
                <a:cs typeface="Calibri"/>
              </a:rPr>
              <a:t>~</a:t>
            </a:r>
            <a:r>
              <a:rPr lang="en-US" sz="4400" b="1" spc="-50" dirty="0">
                <a:solidFill>
                  <a:srgbClr val="008000"/>
                </a:solidFill>
                <a:latin typeface="Calibri"/>
                <a:cs typeface="Calibri"/>
              </a:rPr>
              <a:t> </a:t>
            </a:r>
            <a:r>
              <a:rPr sz="4400" b="1" spc="-10" dirty="0">
                <a:solidFill>
                  <a:srgbClr val="008000"/>
                </a:solidFill>
                <a:latin typeface="Calibri"/>
                <a:cs typeface="Calibri"/>
              </a:rPr>
              <a:t>Participate</a:t>
            </a:r>
            <a:r>
              <a:rPr sz="4400" b="1" dirty="0">
                <a:solidFill>
                  <a:srgbClr val="008000"/>
                </a:solidFill>
                <a:latin typeface="Calibri"/>
                <a:cs typeface="Calibri"/>
              </a:rPr>
              <a:t>	</a:t>
            </a:r>
            <a:r>
              <a:rPr lang="en-US" sz="4400" b="1" dirty="0">
                <a:solidFill>
                  <a:srgbClr val="008000"/>
                </a:solidFill>
                <a:latin typeface="Calibri"/>
                <a:cs typeface="Calibri"/>
              </a:rPr>
              <a:t> </a:t>
            </a:r>
            <a:r>
              <a:rPr sz="4400" b="1" spc="-50" dirty="0">
                <a:solidFill>
                  <a:srgbClr val="008000"/>
                </a:solidFill>
                <a:latin typeface="Calibri"/>
                <a:cs typeface="Calibri"/>
              </a:rPr>
              <a:t>~</a:t>
            </a:r>
            <a:r>
              <a:rPr sz="4400" b="1" dirty="0">
                <a:solidFill>
                  <a:srgbClr val="008000"/>
                </a:solidFill>
                <a:latin typeface="Calibri"/>
                <a:cs typeface="Calibri"/>
              </a:rPr>
              <a:t>	</a:t>
            </a:r>
            <a:r>
              <a:rPr sz="4400" b="1" spc="-10" dirty="0">
                <a:solidFill>
                  <a:srgbClr val="008000"/>
                </a:solidFill>
                <a:latin typeface="Calibri"/>
                <a:cs typeface="Calibri"/>
              </a:rPr>
              <a:t>Participate</a:t>
            </a:r>
            <a:endParaRPr sz="4400" b="1" dirty="0">
              <a:solidFill>
                <a:srgbClr val="008000"/>
              </a:solidFill>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 name="object 3"/>
          <p:cNvSpPr txBox="1">
            <a:spLocks noGrp="1"/>
          </p:cNvSpPr>
          <p:nvPr>
            <p:ph type="title"/>
          </p:nvPr>
        </p:nvSpPr>
        <p:spPr>
          <a:xfrm>
            <a:off x="883229" y="373380"/>
            <a:ext cx="3099435" cy="695960"/>
          </a:xfrm>
          <a:prstGeom prst="rect">
            <a:avLst/>
          </a:prstGeom>
        </p:spPr>
        <p:txBody>
          <a:bodyPr vert="horz" wrap="square" lIns="0" tIns="12700" rIns="0" bIns="0" rtlCol="0">
            <a:spAutoFit/>
          </a:bodyPr>
          <a:lstStyle/>
          <a:p>
            <a:pPr marL="12700">
              <a:lnSpc>
                <a:spcPct val="100000"/>
              </a:lnSpc>
              <a:spcBef>
                <a:spcPts val="100"/>
              </a:spcBef>
            </a:pPr>
            <a:r>
              <a:rPr dirty="0"/>
              <a:t>Ground</a:t>
            </a:r>
            <a:r>
              <a:rPr spc="10" dirty="0"/>
              <a:t> </a:t>
            </a:r>
            <a:r>
              <a:rPr spc="-10" dirty="0"/>
              <a:t>Rules</a:t>
            </a:r>
          </a:p>
        </p:txBody>
      </p:sp>
      <p:sp>
        <p:nvSpPr>
          <p:cNvPr id="4" name="Slide Number Placeholder 3">
            <a:extLst>
              <a:ext uri="{FF2B5EF4-FFF2-40B4-BE49-F238E27FC236}">
                <a16:creationId xmlns:a16="http://schemas.microsoft.com/office/drawing/2014/main" id="{16562551-3933-FB11-790C-91BC0231316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6</a:t>
            </a:fld>
            <a:endParaRPr lang="en-US" spc="-25" dirty="0"/>
          </a:p>
        </p:txBody>
      </p:sp>
      <p:sp>
        <p:nvSpPr>
          <p:cNvPr id="6" name="Date Placeholder 2">
            <a:extLst>
              <a:ext uri="{FF2B5EF4-FFF2-40B4-BE49-F238E27FC236}">
                <a16:creationId xmlns:a16="http://schemas.microsoft.com/office/drawing/2014/main" id="{9596DFE0-705C-2195-9758-6B25930F9CD6}"/>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extLst>
      <p:ext uri="{BB962C8B-B14F-4D97-AF65-F5344CB8AC3E}">
        <p14:creationId xmlns:p14="http://schemas.microsoft.com/office/powerpoint/2010/main" val="55381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706" y="560972"/>
            <a:ext cx="10744200" cy="936154"/>
          </a:xfrm>
          <a:prstGeom prst="rect">
            <a:avLst/>
          </a:prstGeom>
        </p:spPr>
        <p:txBody>
          <a:bodyPr vert="horz" wrap="square" lIns="0" tIns="12700" rIns="0" bIns="0" rtlCol="0">
            <a:spAutoFit/>
          </a:bodyPr>
          <a:lstStyle/>
          <a:p>
            <a:pPr marL="25400">
              <a:lnSpc>
                <a:spcPct val="100000"/>
              </a:lnSpc>
              <a:spcBef>
                <a:spcPts val="100"/>
              </a:spcBef>
              <a:tabLst>
                <a:tab pos="4881245" algn="l"/>
              </a:tabLst>
            </a:pPr>
            <a:r>
              <a:rPr lang="en-US" sz="6000" b="1" dirty="0">
                <a:solidFill>
                  <a:srgbClr val="CC0000"/>
                </a:solidFill>
                <a:latin typeface="Calibri"/>
                <a:cs typeface="Calibri"/>
              </a:rPr>
              <a:t>Safety</a:t>
            </a:r>
            <a:r>
              <a:rPr lang="en-US" sz="6000" b="1" spc="-10" dirty="0">
                <a:solidFill>
                  <a:srgbClr val="CC0000"/>
                </a:solidFill>
                <a:latin typeface="Calibri"/>
                <a:cs typeface="Calibri"/>
              </a:rPr>
              <a:t> </a:t>
            </a:r>
            <a:r>
              <a:rPr lang="en-US" sz="6000" b="1" dirty="0">
                <a:solidFill>
                  <a:srgbClr val="CC0000"/>
                </a:solidFill>
                <a:latin typeface="Calibri"/>
                <a:cs typeface="Calibri"/>
              </a:rPr>
              <a:t>is</a:t>
            </a:r>
            <a:r>
              <a:rPr lang="en-US" sz="6000" b="1" spc="-15" dirty="0">
                <a:solidFill>
                  <a:srgbClr val="CC0000"/>
                </a:solidFill>
                <a:latin typeface="Calibri"/>
                <a:cs typeface="Calibri"/>
              </a:rPr>
              <a:t> </a:t>
            </a:r>
            <a:r>
              <a:rPr lang="en-US" sz="6000" b="1" dirty="0">
                <a:solidFill>
                  <a:srgbClr val="CC0000"/>
                </a:solidFill>
                <a:latin typeface="Calibri"/>
                <a:cs typeface="Calibri"/>
              </a:rPr>
              <a:t>ALWAYS</a:t>
            </a:r>
            <a:r>
              <a:rPr lang="en-US" sz="6000" b="1" spc="-10" dirty="0">
                <a:solidFill>
                  <a:srgbClr val="CC0000"/>
                </a:solidFill>
                <a:latin typeface="Calibri"/>
                <a:cs typeface="Calibri"/>
              </a:rPr>
              <a:t> the </a:t>
            </a:r>
            <a:r>
              <a:rPr lang="en-US" sz="6000" b="1" spc="-25" dirty="0">
                <a:solidFill>
                  <a:srgbClr val="CC0000"/>
                </a:solidFill>
                <a:latin typeface="Calibri"/>
                <a:cs typeface="Calibri"/>
              </a:rPr>
              <a:t>1</a:t>
            </a:r>
            <a:r>
              <a:rPr lang="en-US" sz="6000" b="1" spc="-37" baseline="30000" dirty="0">
                <a:solidFill>
                  <a:srgbClr val="CC0000"/>
                </a:solidFill>
                <a:latin typeface="Calibri"/>
                <a:cs typeface="Calibri"/>
              </a:rPr>
              <a:t>st</a:t>
            </a:r>
            <a:r>
              <a:rPr lang="en-US" sz="6000" b="1" baseline="24904" dirty="0">
                <a:solidFill>
                  <a:srgbClr val="CC0000"/>
                </a:solidFill>
              </a:rPr>
              <a:t> </a:t>
            </a:r>
            <a:r>
              <a:rPr lang="en-US" sz="6000" b="1" spc="-10" dirty="0">
                <a:solidFill>
                  <a:srgbClr val="CC0000"/>
                </a:solidFill>
                <a:latin typeface="Calibri"/>
                <a:cs typeface="Calibri"/>
              </a:rPr>
              <a:t>Priority</a:t>
            </a:r>
            <a:endParaRPr lang="en-US" sz="60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4" name="Slide Number Placeholder 3">
            <a:extLst>
              <a:ext uri="{FF2B5EF4-FFF2-40B4-BE49-F238E27FC236}">
                <a16:creationId xmlns:a16="http://schemas.microsoft.com/office/drawing/2014/main" id="{39DAC612-87BE-4590-2CB7-FA4CE9503559}"/>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7</a:t>
            </a:fld>
            <a:endParaRPr lang="en-US" spc="-25" dirty="0"/>
          </a:p>
        </p:txBody>
      </p:sp>
      <p:sp>
        <p:nvSpPr>
          <p:cNvPr id="6" name="Date Placeholder 2">
            <a:extLst>
              <a:ext uri="{FF2B5EF4-FFF2-40B4-BE49-F238E27FC236}">
                <a16:creationId xmlns:a16="http://schemas.microsoft.com/office/drawing/2014/main" id="{D1D07D00-CEBA-1E52-79D9-1DAA26BC902B}"/>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
        <p:nvSpPr>
          <p:cNvPr id="9" name="TextBox 8">
            <a:extLst>
              <a:ext uri="{FF2B5EF4-FFF2-40B4-BE49-F238E27FC236}">
                <a16:creationId xmlns:a16="http://schemas.microsoft.com/office/drawing/2014/main" id="{6A1992F2-56D1-731B-274A-920EBB0EF4FC}"/>
              </a:ext>
            </a:extLst>
          </p:cNvPr>
          <p:cNvSpPr txBox="1"/>
          <p:nvPr/>
        </p:nvSpPr>
        <p:spPr>
          <a:xfrm>
            <a:off x="533400" y="1600200"/>
            <a:ext cx="10742414" cy="4708981"/>
          </a:xfrm>
          <a:prstGeom prst="rect">
            <a:avLst/>
          </a:prstGeom>
          <a:noFill/>
        </p:spPr>
        <p:txBody>
          <a:bodyPr wrap="square" rtlCol="0">
            <a:spAutoFit/>
          </a:bodyPr>
          <a:lstStyle/>
          <a:p>
            <a:pPr algn="ctr"/>
            <a:r>
              <a:rPr lang="en-US" sz="6000" dirty="0">
                <a:solidFill>
                  <a:schemeClr val="tx1"/>
                </a:solidFill>
                <a:latin typeface="+mn-lt"/>
              </a:rPr>
              <a:t>The CREW</a:t>
            </a:r>
          </a:p>
          <a:p>
            <a:pPr algn="ctr"/>
            <a:r>
              <a:rPr lang="en-US" sz="6000" dirty="0">
                <a:latin typeface="+mn-lt"/>
              </a:rPr>
              <a:t>The PUBLIC </a:t>
            </a:r>
          </a:p>
          <a:p>
            <a:pPr algn="ctr"/>
            <a:r>
              <a:rPr lang="en-US" sz="6000" dirty="0">
                <a:latin typeface="+mn-lt"/>
              </a:rPr>
              <a:t>And the VESSEL</a:t>
            </a:r>
          </a:p>
          <a:p>
            <a:pPr algn="ctr"/>
            <a:r>
              <a:rPr lang="en-US" sz="6000" dirty="0">
                <a:latin typeface="+mn-lt"/>
              </a:rPr>
              <a:t>are </a:t>
            </a:r>
            <a:r>
              <a:rPr lang="en-US" sz="6000" i="1" dirty="0">
                <a:solidFill>
                  <a:srgbClr val="FF0000"/>
                </a:solidFill>
                <a:latin typeface="+mn-lt"/>
              </a:rPr>
              <a:t>MORE IMPORTANT </a:t>
            </a:r>
          </a:p>
          <a:p>
            <a:pPr algn="ctr"/>
            <a:r>
              <a:rPr lang="en-US" sz="6000" dirty="0">
                <a:solidFill>
                  <a:schemeClr val="tx1"/>
                </a:solidFill>
                <a:latin typeface="+mn-lt"/>
              </a:rPr>
              <a:t>than the 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25" y="611124"/>
            <a:ext cx="2489835" cy="695960"/>
          </a:xfrm>
          <a:prstGeom prst="rect">
            <a:avLst/>
          </a:prstGeom>
        </p:spPr>
        <p:txBody>
          <a:bodyPr vert="horz" wrap="square" lIns="0" tIns="12700" rIns="0" bIns="0" rtlCol="0">
            <a:spAutoFit/>
          </a:bodyPr>
          <a:lstStyle/>
          <a:p>
            <a:pPr marL="12700">
              <a:lnSpc>
                <a:spcPct val="100000"/>
              </a:lnSpc>
              <a:spcBef>
                <a:spcPts val="100"/>
              </a:spcBef>
            </a:pPr>
            <a:r>
              <a:rPr dirty="0"/>
              <a:t>“I’M </a:t>
            </a:r>
            <a:r>
              <a:rPr spc="-10" dirty="0"/>
              <a:t>SAFE“</a:t>
            </a:r>
          </a:p>
        </p:txBody>
      </p:sp>
      <p:sp>
        <p:nvSpPr>
          <p:cNvPr id="3" name="object 3"/>
          <p:cNvSpPr txBox="1"/>
          <p:nvPr/>
        </p:nvSpPr>
        <p:spPr>
          <a:xfrm>
            <a:off x="1743074" y="1844547"/>
            <a:ext cx="269875" cy="351378"/>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008000"/>
                </a:solidFill>
                <a:latin typeface="Calibri"/>
                <a:cs typeface="Calibri"/>
              </a:rPr>
              <a:t>I</a:t>
            </a:r>
            <a:r>
              <a:rPr lang="en-US" sz="2200" b="1" dirty="0">
                <a:solidFill>
                  <a:srgbClr val="008000"/>
                </a:solidFill>
                <a:latin typeface="Calibri"/>
                <a:cs typeface="Calibri"/>
              </a:rPr>
              <a:t>'</a:t>
            </a:r>
            <a:endParaRPr sz="2200" dirty="0">
              <a:solidFill>
                <a:srgbClr val="008000"/>
              </a:solidFill>
              <a:latin typeface="Calibri"/>
              <a:cs typeface="Calibri"/>
            </a:endParaRPr>
          </a:p>
        </p:txBody>
      </p:sp>
      <p:sp>
        <p:nvSpPr>
          <p:cNvPr id="7" name="object 7"/>
          <p:cNvSpPr txBox="1"/>
          <p:nvPr/>
        </p:nvSpPr>
        <p:spPr>
          <a:xfrm>
            <a:off x="2627481" y="1844547"/>
            <a:ext cx="5840730"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008000"/>
                </a:solidFill>
                <a:latin typeface="Calibri"/>
                <a:cs typeface="Calibri"/>
              </a:rPr>
              <a:t>Illness</a:t>
            </a:r>
            <a:r>
              <a:rPr sz="2200" spc="-5" dirty="0">
                <a:solidFill>
                  <a:srgbClr val="000099"/>
                </a:solidFill>
                <a:latin typeface="Calibri"/>
                <a:cs typeface="Calibri"/>
              </a:rPr>
              <a:t> </a:t>
            </a:r>
            <a:r>
              <a:rPr sz="2200" dirty="0">
                <a:solidFill>
                  <a:srgbClr val="000099"/>
                </a:solidFill>
                <a:latin typeface="Calibri"/>
                <a:cs typeface="Calibri"/>
              </a:rPr>
              <a:t>-</a:t>
            </a:r>
            <a:r>
              <a:rPr sz="2200" spc="-10" dirty="0">
                <a:solidFill>
                  <a:srgbClr val="000099"/>
                </a:solidFill>
                <a:latin typeface="Calibri"/>
                <a:cs typeface="Calibri"/>
              </a:rPr>
              <a:t> </a:t>
            </a:r>
            <a:r>
              <a:rPr sz="2200" dirty="0">
                <a:solidFill>
                  <a:srgbClr val="000099"/>
                </a:solidFill>
                <a:latin typeface="Calibri"/>
                <a:cs typeface="Calibri"/>
              </a:rPr>
              <a:t>Do</a:t>
            </a:r>
            <a:r>
              <a:rPr sz="2200" spc="-5" dirty="0">
                <a:solidFill>
                  <a:srgbClr val="000099"/>
                </a:solidFill>
                <a:latin typeface="Calibri"/>
                <a:cs typeface="Calibri"/>
              </a:rPr>
              <a:t> </a:t>
            </a:r>
            <a:r>
              <a:rPr sz="2200" dirty="0">
                <a:solidFill>
                  <a:srgbClr val="000099"/>
                </a:solidFill>
                <a:latin typeface="Calibri"/>
                <a:cs typeface="Calibri"/>
              </a:rPr>
              <a:t>I</a:t>
            </a:r>
            <a:r>
              <a:rPr sz="2200" spc="-15" dirty="0">
                <a:solidFill>
                  <a:srgbClr val="000099"/>
                </a:solidFill>
                <a:latin typeface="Calibri"/>
                <a:cs typeface="Calibri"/>
              </a:rPr>
              <a:t> </a:t>
            </a:r>
            <a:r>
              <a:rPr sz="2200" dirty="0">
                <a:solidFill>
                  <a:srgbClr val="000099"/>
                </a:solidFill>
                <a:latin typeface="Calibri"/>
                <a:cs typeface="Calibri"/>
              </a:rPr>
              <a:t>have</a:t>
            </a:r>
            <a:r>
              <a:rPr sz="2200" spc="-5" dirty="0">
                <a:solidFill>
                  <a:srgbClr val="000099"/>
                </a:solidFill>
                <a:latin typeface="Calibri"/>
                <a:cs typeface="Calibri"/>
              </a:rPr>
              <a:t> </a:t>
            </a:r>
            <a:r>
              <a:rPr sz="2200" dirty="0">
                <a:solidFill>
                  <a:srgbClr val="000099"/>
                </a:solidFill>
                <a:latin typeface="Calibri"/>
                <a:cs typeface="Calibri"/>
              </a:rPr>
              <a:t>an</a:t>
            </a:r>
            <a:r>
              <a:rPr sz="2200" spc="-10" dirty="0">
                <a:solidFill>
                  <a:srgbClr val="000099"/>
                </a:solidFill>
                <a:latin typeface="Calibri"/>
                <a:cs typeface="Calibri"/>
              </a:rPr>
              <a:t> </a:t>
            </a:r>
            <a:r>
              <a:rPr sz="2200" dirty="0">
                <a:solidFill>
                  <a:srgbClr val="000099"/>
                </a:solidFill>
                <a:latin typeface="Calibri"/>
                <a:cs typeface="Calibri"/>
              </a:rPr>
              <a:t>illness</a:t>
            </a:r>
            <a:r>
              <a:rPr sz="2200" spc="-10" dirty="0">
                <a:solidFill>
                  <a:srgbClr val="000099"/>
                </a:solidFill>
                <a:latin typeface="Calibri"/>
                <a:cs typeface="Calibri"/>
              </a:rPr>
              <a:t> </a:t>
            </a:r>
            <a:r>
              <a:rPr sz="2200" dirty="0">
                <a:solidFill>
                  <a:srgbClr val="000099"/>
                </a:solidFill>
                <a:latin typeface="Calibri"/>
                <a:cs typeface="Calibri"/>
              </a:rPr>
              <a:t>or</a:t>
            </a:r>
            <a:r>
              <a:rPr sz="2200" spc="-15" dirty="0">
                <a:solidFill>
                  <a:srgbClr val="000099"/>
                </a:solidFill>
                <a:latin typeface="Calibri"/>
                <a:cs typeface="Calibri"/>
              </a:rPr>
              <a:t> </a:t>
            </a:r>
            <a:r>
              <a:rPr sz="2200" dirty="0">
                <a:solidFill>
                  <a:srgbClr val="000099"/>
                </a:solidFill>
                <a:latin typeface="Calibri"/>
                <a:cs typeface="Calibri"/>
              </a:rPr>
              <a:t>symptoms</a:t>
            </a:r>
            <a:r>
              <a:rPr sz="2200" spc="-10" dirty="0">
                <a:solidFill>
                  <a:srgbClr val="000099"/>
                </a:solidFill>
                <a:latin typeface="Calibri"/>
                <a:cs typeface="Calibri"/>
              </a:rPr>
              <a:t> </a:t>
            </a:r>
            <a:r>
              <a:rPr sz="2200" dirty="0">
                <a:solidFill>
                  <a:srgbClr val="000099"/>
                </a:solidFill>
                <a:latin typeface="Calibri"/>
                <a:cs typeface="Calibri"/>
              </a:rPr>
              <a:t>of </a:t>
            </a:r>
            <a:r>
              <a:rPr sz="2200" spc="-10" dirty="0">
                <a:solidFill>
                  <a:srgbClr val="000099"/>
                </a:solidFill>
                <a:latin typeface="Calibri"/>
                <a:cs typeface="Calibri"/>
              </a:rPr>
              <a:t>illness?</a:t>
            </a:r>
            <a:endParaRPr sz="2200" dirty="0">
              <a:solidFill>
                <a:srgbClr val="000099"/>
              </a:solidFill>
              <a:latin typeface="Calibri"/>
              <a:cs typeface="Calibri"/>
            </a:endParaRPr>
          </a:p>
        </p:txBody>
      </p:sp>
      <p:sp>
        <p:nvSpPr>
          <p:cNvPr id="8" name="object 8"/>
          <p:cNvSpPr txBox="1"/>
          <p:nvPr/>
        </p:nvSpPr>
        <p:spPr>
          <a:xfrm>
            <a:off x="1713081" y="2225547"/>
            <a:ext cx="269875"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008000"/>
                </a:solidFill>
                <a:latin typeface="Calibri"/>
                <a:cs typeface="Calibri"/>
              </a:rPr>
              <a:t>M</a:t>
            </a:r>
            <a:endParaRPr sz="2200" dirty="0">
              <a:solidFill>
                <a:srgbClr val="008000"/>
              </a:solidFill>
              <a:latin typeface="Calibri"/>
              <a:cs typeface="Calibri"/>
            </a:endParaRPr>
          </a:p>
        </p:txBody>
      </p:sp>
      <p:sp>
        <p:nvSpPr>
          <p:cNvPr id="13" name="object 13"/>
          <p:cNvSpPr txBox="1"/>
          <p:nvPr/>
        </p:nvSpPr>
        <p:spPr>
          <a:xfrm>
            <a:off x="2545416" y="2192019"/>
            <a:ext cx="7512984" cy="385362"/>
          </a:xfrm>
          <a:prstGeom prst="rect">
            <a:avLst/>
          </a:prstGeom>
        </p:spPr>
        <p:txBody>
          <a:bodyPr vert="horz" wrap="square" lIns="0" tIns="46355" rIns="0" bIns="0" rtlCol="0">
            <a:spAutoFit/>
          </a:bodyPr>
          <a:lstStyle/>
          <a:p>
            <a:pPr marR="85090" algn="r">
              <a:lnSpc>
                <a:spcPct val="100000"/>
              </a:lnSpc>
              <a:spcBef>
                <a:spcPts val="365"/>
              </a:spcBef>
            </a:pPr>
            <a:r>
              <a:rPr sz="2200" dirty="0">
                <a:solidFill>
                  <a:srgbClr val="008000"/>
                </a:solidFill>
                <a:latin typeface="Calibri"/>
                <a:cs typeface="Calibri"/>
              </a:rPr>
              <a:t>Medication</a:t>
            </a:r>
            <a:r>
              <a:rPr sz="2200" spc="-35" dirty="0">
                <a:solidFill>
                  <a:srgbClr val="000099"/>
                </a:solidFill>
                <a:latin typeface="Calibri"/>
                <a:cs typeface="Calibri"/>
              </a:rPr>
              <a:t> </a:t>
            </a:r>
            <a:r>
              <a:rPr sz="2200" dirty="0">
                <a:solidFill>
                  <a:srgbClr val="000099"/>
                </a:solidFill>
                <a:latin typeface="Calibri"/>
                <a:cs typeface="Calibri"/>
              </a:rPr>
              <a:t>-</a:t>
            </a:r>
            <a:r>
              <a:rPr sz="2200" spc="-20" dirty="0">
                <a:solidFill>
                  <a:srgbClr val="000099"/>
                </a:solidFill>
                <a:latin typeface="Calibri"/>
                <a:cs typeface="Calibri"/>
              </a:rPr>
              <a:t> </a:t>
            </a:r>
            <a:r>
              <a:rPr sz="2200" dirty="0">
                <a:solidFill>
                  <a:srgbClr val="000099"/>
                </a:solidFill>
                <a:latin typeface="Calibri"/>
                <a:cs typeface="Calibri"/>
              </a:rPr>
              <a:t>Am</a:t>
            </a:r>
            <a:r>
              <a:rPr sz="2200" spc="-15" dirty="0">
                <a:solidFill>
                  <a:srgbClr val="000099"/>
                </a:solidFill>
                <a:latin typeface="Calibri"/>
                <a:cs typeface="Calibri"/>
              </a:rPr>
              <a:t> </a:t>
            </a:r>
            <a:r>
              <a:rPr sz="2200" dirty="0">
                <a:solidFill>
                  <a:srgbClr val="000099"/>
                </a:solidFill>
                <a:latin typeface="Calibri"/>
                <a:cs typeface="Calibri"/>
              </a:rPr>
              <a:t>I</a:t>
            </a:r>
            <a:r>
              <a:rPr sz="2200" spc="-20" dirty="0">
                <a:solidFill>
                  <a:srgbClr val="000099"/>
                </a:solidFill>
                <a:latin typeface="Calibri"/>
                <a:cs typeface="Calibri"/>
              </a:rPr>
              <a:t> </a:t>
            </a:r>
            <a:r>
              <a:rPr sz="2200" dirty="0">
                <a:solidFill>
                  <a:srgbClr val="000099"/>
                </a:solidFill>
                <a:latin typeface="Calibri"/>
                <a:cs typeface="Calibri"/>
              </a:rPr>
              <a:t>taking</a:t>
            </a:r>
            <a:r>
              <a:rPr sz="2200" spc="-15" dirty="0">
                <a:solidFill>
                  <a:srgbClr val="000099"/>
                </a:solidFill>
                <a:latin typeface="Calibri"/>
                <a:cs typeface="Calibri"/>
              </a:rPr>
              <a:t> </a:t>
            </a:r>
            <a:r>
              <a:rPr sz="2200" dirty="0">
                <a:solidFill>
                  <a:srgbClr val="000099"/>
                </a:solidFill>
                <a:latin typeface="Calibri"/>
                <a:cs typeface="Calibri"/>
              </a:rPr>
              <a:t>prescription</a:t>
            </a:r>
            <a:r>
              <a:rPr sz="2200" spc="-20" dirty="0">
                <a:solidFill>
                  <a:srgbClr val="000099"/>
                </a:solidFill>
                <a:latin typeface="Calibri"/>
                <a:cs typeface="Calibri"/>
              </a:rPr>
              <a:t> </a:t>
            </a:r>
            <a:r>
              <a:rPr sz="2200" spc="-25" dirty="0">
                <a:solidFill>
                  <a:srgbClr val="000099"/>
                </a:solidFill>
                <a:latin typeface="Calibri"/>
                <a:cs typeface="Calibri"/>
              </a:rPr>
              <a:t>or</a:t>
            </a:r>
            <a:r>
              <a:rPr lang="en-US" sz="2200" dirty="0">
                <a:solidFill>
                  <a:srgbClr val="000099"/>
                </a:solidFill>
                <a:latin typeface="Calibri"/>
                <a:cs typeface="Calibri"/>
              </a:rPr>
              <a:t> </a:t>
            </a:r>
            <a:r>
              <a:rPr sz="2200" spc="-10" dirty="0">
                <a:solidFill>
                  <a:srgbClr val="000099"/>
                </a:solidFill>
                <a:latin typeface="Calibri"/>
                <a:cs typeface="Calibri"/>
              </a:rPr>
              <a:t>over-the-</a:t>
            </a:r>
            <a:r>
              <a:rPr sz="2200" dirty="0">
                <a:solidFill>
                  <a:srgbClr val="000099"/>
                </a:solidFill>
                <a:latin typeface="Calibri"/>
                <a:cs typeface="Calibri"/>
              </a:rPr>
              <a:t>counter</a:t>
            </a:r>
            <a:r>
              <a:rPr sz="2200" spc="45" dirty="0">
                <a:solidFill>
                  <a:srgbClr val="000099"/>
                </a:solidFill>
                <a:latin typeface="Calibri"/>
                <a:cs typeface="Calibri"/>
              </a:rPr>
              <a:t> </a:t>
            </a:r>
            <a:r>
              <a:rPr sz="2200" spc="-10" dirty="0">
                <a:solidFill>
                  <a:srgbClr val="000099"/>
                </a:solidFill>
                <a:latin typeface="Calibri"/>
                <a:cs typeface="Calibri"/>
              </a:rPr>
              <a:t>drugs?</a:t>
            </a:r>
            <a:endParaRPr sz="2200" dirty="0">
              <a:solidFill>
                <a:srgbClr val="000099"/>
              </a:solidFill>
              <a:latin typeface="Calibri"/>
              <a:cs typeface="Calibri"/>
            </a:endParaRPr>
          </a:p>
        </p:txBody>
      </p:sp>
      <p:sp>
        <p:nvSpPr>
          <p:cNvPr id="14" name="object 14"/>
          <p:cNvSpPr txBox="1"/>
          <p:nvPr/>
        </p:nvSpPr>
        <p:spPr>
          <a:xfrm>
            <a:off x="1713081" y="2975355"/>
            <a:ext cx="157480"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008000"/>
                </a:solidFill>
                <a:latin typeface="Calibri"/>
                <a:cs typeface="Calibri"/>
              </a:rPr>
              <a:t>S</a:t>
            </a:r>
            <a:endParaRPr sz="2200" dirty="0">
              <a:solidFill>
                <a:srgbClr val="008000"/>
              </a:solidFill>
              <a:latin typeface="Calibri"/>
              <a:cs typeface="Calibri"/>
            </a:endParaRPr>
          </a:p>
        </p:txBody>
      </p:sp>
      <p:sp>
        <p:nvSpPr>
          <p:cNvPr id="19" name="object 19"/>
          <p:cNvSpPr txBox="1"/>
          <p:nvPr/>
        </p:nvSpPr>
        <p:spPr>
          <a:xfrm>
            <a:off x="2627481" y="2975355"/>
            <a:ext cx="9031119" cy="689932"/>
          </a:xfrm>
          <a:prstGeom prst="rect">
            <a:avLst/>
          </a:prstGeom>
        </p:spPr>
        <p:txBody>
          <a:bodyPr vert="horz" wrap="square" lIns="0" tIns="12700" rIns="0" bIns="0" rtlCol="0">
            <a:spAutoFit/>
          </a:bodyPr>
          <a:lstStyle/>
          <a:p>
            <a:pPr marL="12700">
              <a:spcBef>
                <a:spcPts val="100"/>
              </a:spcBef>
            </a:pPr>
            <a:r>
              <a:rPr sz="2200" dirty="0">
                <a:solidFill>
                  <a:srgbClr val="008000"/>
                </a:solidFill>
                <a:latin typeface="Calibri"/>
                <a:cs typeface="Calibri"/>
              </a:rPr>
              <a:t>Stress</a:t>
            </a:r>
            <a:r>
              <a:rPr sz="2200" spc="-15" dirty="0">
                <a:solidFill>
                  <a:srgbClr val="000099"/>
                </a:solidFill>
                <a:latin typeface="Calibri"/>
                <a:cs typeface="Calibri"/>
              </a:rPr>
              <a:t> </a:t>
            </a:r>
            <a:r>
              <a:rPr sz="2200" dirty="0">
                <a:solidFill>
                  <a:srgbClr val="000099"/>
                </a:solidFill>
                <a:latin typeface="Calibri"/>
                <a:cs typeface="Calibri"/>
              </a:rPr>
              <a:t>-</a:t>
            </a:r>
            <a:r>
              <a:rPr sz="2200" spc="-15" dirty="0">
                <a:solidFill>
                  <a:srgbClr val="000099"/>
                </a:solidFill>
                <a:latin typeface="Calibri"/>
                <a:cs typeface="Calibri"/>
              </a:rPr>
              <a:t> </a:t>
            </a:r>
            <a:r>
              <a:rPr sz="2200" dirty="0">
                <a:solidFill>
                  <a:srgbClr val="000099"/>
                </a:solidFill>
                <a:latin typeface="Calibri"/>
                <a:cs typeface="Calibri"/>
              </a:rPr>
              <a:t>Am</a:t>
            </a:r>
            <a:r>
              <a:rPr sz="2200" spc="-10" dirty="0">
                <a:solidFill>
                  <a:srgbClr val="000099"/>
                </a:solidFill>
                <a:latin typeface="Calibri"/>
                <a:cs typeface="Calibri"/>
              </a:rPr>
              <a:t> </a:t>
            </a:r>
            <a:r>
              <a:rPr sz="2200" dirty="0">
                <a:solidFill>
                  <a:srgbClr val="000099"/>
                </a:solidFill>
                <a:latin typeface="Calibri"/>
                <a:cs typeface="Calibri"/>
              </a:rPr>
              <a:t>I</a:t>
            </a:r>
            <a:r>
              <a:rPr sz="2200" spc="-20" dirty="0">
                <a:solidFill>
                  <a:srgbClr val="000099"/>
                </a:solidFill>
                <a:latin typeface="Calibri"/>
                <a:cs typeface="Calibri"/>
              </a:rPr>
              <a:t> </a:t>
            </a:r>
            <a:r>
              <a:rPr sz="2200" dirty="0">
                <a:solidFill>
                  <a:srgbClr val="000099"/>
                </a:solidFill>
                <a:latin typeface="Calibri"/>
                <a:cs typeface="Calibri"/>
              </a:rPr>
              <a:t>under</a:t>
            </a:r>
            <a:r>
              <a:rPr sz="2200" spc="-15" dirty="0">
                <a:solidFill>
                  <a:srgbClr val="000099"/>
                </a:solidFill>
                <a:latin typeface="Calibri"/>
                <a:cs typeface="Calibri"/>
              </a:rPr>
              <a:t> </a:t>
            </a:r>
            <a:r>
              <a:rPr sz="2200" dirty="0">
                <a:solidFill>
                  <a:srgbClr val="000099"/>
                </a:solidFill>
                <a:latin typeface="Calibri"/>
                <a:cs typeface="Calibri"/>
              </a:rPr>
              <a:t>psychological</a:t>
            </a:r>
            <a:r>
              <a:rPr sz="2200" spc="-20" dirty="0">
                <a:solidFill>
                  <a:srgbClr val="000099"/>
                </a:solidFill>
                <a:latin typeface="Calibri"/>
                <a:cs typeface="Calibri"/>
              </a:rPr>
              <a:t> </a:t>
            </a:r>
            <a:r>
              <a:rPr sz="2200" dirty="0">
                <a:solidFill>
                  <a:srgbClr val="000099"/>
                </a:solidFill>
                <a:latin typeface="Calibri"/>
                <a:cs typeface="Calibri"/>
              </a:rPr>
              <a:t>pressure</a:t>
            </a:r>
            <a:r>
              <a:rPr sz="2200" spc="-10" dirty="0">
                <a:solidFill>
                  <a:srgbClr val="000099"/>
                </a:solidFill>
                <a:latin typeface="Calibri"/>
                <a:cs typeface="Calibri"/>
              </a:rPr>
              <a:t> </a:t>
            </a:r>
            <a:r>
              <a:rPr sz="2200" dirty="0">
                <a:solidFill>
                  <a:srgbClr val="000099"/>
                </a:solidFill>
                <a:latin typeface="Calibri"/>
                <a:cs typeface="Calibri"/>
              </a:rPr>
              <a:t>from</a:t>
            </a:r>
            <a:r>
              <a:rPr sz="2200" spc="-10" dirty="0">
                <a:solidFill>
                  <a:srgbClr val="000099"/>
                </a:solidFill>
                <a:latin typeface="Calibri"/>
                <a:cs typeface="Calibri"/>
              </a:rPr>
              <a:t> </a:t>
            </a:r>
            <a:r>
              <a:rPr sz="2200" dirty="0">
                <a:solidFill>
                  <a:srgbClr val="000099"/>
                </a:solidFill>
                <a:latin typeface="Calibri"/>
                <a:cs typeface="Calibri"/>
              </a:rPr>
              <a:t>the</a:t>
            </a:r>
            <a:r>
              <a:rPr sz="2200" spc="-5" dirty="0">
                <a:solidFill>
                  <a:srgbClr val="000099"/>
                </a:solidFill>
                <a:latin typeface="Calibri"/>
                <a:cs typeface="Calibri"/>
              </a:rPr>
              <a:t> </a:t>
            </a:r>
            <a:r>
              <a:rPr sz="2200" spc="-20" dirty="0">
                <a:solidFill>
                  <a:srgbClr val="000099"/>
                </a:solidFill>
                <a:latin typeface="Calibri"/>
                <a:cs typeface="Calibri"/>
              </a:rPr>
              <a:t>job?</a:t>
            </a:r>
            <a:r>
              <a:rPr lang="en-US" sz="2200" spc="-20" dirty="0">
                <a:solidFill>
                  <a:srgbClr val="000099"/>
                </a:solidFill>
                <a:latin typeface="Calibri"/>
                <a:cs typeface="Calibri"/>
              </a:rPr>
              <a:t> </a:t>
            </a:r>
            <a:r>
              <a:rPr lang="en-US" sz="2200" dirty="0">
                <a:solidFill>
                  <a:srgbClr val="000099"/>
                </a:solidFill>
                <a:latin typeface="Calibri"/>
                <a:cs typeface="Calibri"/>
              </a:rPr>
              <a:t>Worried</a:t>
            </a:r>
            <a:r>
              <a:rPr lang="en-US" sz="2200" spc="-35" dirty="0">
                <a:solidFill>
                  <a:srgbClr val="000099"/>
                </a:solidFill>
                <a:latin typeface="Calibri"/>
                <a:cs typeface="Calibri"/>
              </a:rPr>
              <a:t> </a:t>
            </a:r>
            <a:r>
              <a:rPr lang="en-US" sz="2200" dirty="0">
                <a:solidFill>
                  <a:srgbClr val="000099"/>
                </a:solidFill>
                <a:latin typeface="Calibri"/>
                <a:cs typeface="Calibri"/>
              </a:rPr>
              <a:t>about</a:t>
            </a:r>
            <a:r>
              <a:rPr lang="en-US" sz="2200" spc="-15" dirty="0">
                <a:solidFill>
                  <a:srgbClr val="000099"/>
                </a:solidFill>
                <a:latin typeface="Calibri"/>
                <a:cs typeface="Calibri"/>
              </a:rPr>
              <a:t> </a:t>
            </a:r>
            <a:r>
              <a:rPr lang="en-US" sz="2200" dirty="0">
                <a:solidFill>
                  <a:srgbClr val="000099"/>
                </a:solidFill>
                <a:latin typeface="Calibri"/>
                <a:cs typeface="Calibri"/>
              </a:rPr>
              <a:t>financial</a:t>
            </a:r>
            <a:r>
              <a:rPr lang="en-US" sz="2200" spc="-20" dirty="0">
                <a:solidFill>
                  <a:srgbClr val="000099"/>
                </a:solidFill>
                <a:latin typeface="Calibri"/>
                <a:cs typeface="Calibri"/>
              </a:rPr>
              <a:t> </a:t>
            </a:r>
            <a:r>
              <a:rPr lang="en-US" sz="2200" dirty="0">
                <a:solidFill>
                  <a:srgbClr val="000099"/>
                </a:solidFill>
                <a:latin typeface="Calibri"/>
                <a:cs typeface="Calibri"/>
              </a:rPr>
              <a:t>matters,</a:t>
            </a:r>
            <a:r>
              <a:rPr lang="en-US" sz="2200" spc="-20" dirty="0">
                <a:solidFill>
                  <a:srgbClr val="000099"/>
                </a:solidFill>
                <a:latin typeface="Calibri"/>
                <a:cs typeface="Calibri"/>
              </a:rPr>
              <a:t> </a:t>
            </a:r>
            <a:r>
              <a:rPr lang="en-US" sz="2200" dirty="0">
                <a:solidFill>
                  <a:srgbClr val="000099"/>
                </a:solidFill>
                <a:latin typeface="Calibri"/>
                <a:cs typeface="Calibri"/>
              </a:rPr>
              <a:t>health</a:t>
            </a:r>
            <a:r>
              <a:rPr lang="en-US" sz="2200" spc="-20" dirty="0">
                <a:solidFill>
                  <a:srgbClr val="000099"/>
                </a:solidFill>
                <a:latin typeface="Calibri"/>
                <a:cs typeface="Calibri"/>
              </a:rPr>
              <a:t> </a:t>
            </a:r>
            <a:r>
              <a:rPr lang="en-US" sz="2200" dirty="0">
                <a:solidFill>
                  <a:srgbClr val="000099"/>
                </a:solidFill>
                <a:latin typeface="Calibri"/>
                <a:cs typeface="Calibri"/>
              </a:rPr>
              <a:t>problems,</a:t>
            </a:r>
            <a:r>
              <a:rPr lang="en-US" sz="2200" spc="-15" dirty="0">
                <a:solidFill>
                  <a:srgbClr val="000099"/>
                </a:solidFill>
                <a:latin typeface="Calibri"/>
                <a:cs typeface="Calibri"/>
              </a:rPr>
              <a:t> </a:t>
            </a:r>
            <a:r>
              <a:rPr lang="en-US" sz="2200" dirty="0">
                <a:solidFill>
                  <a:srgbClr val="000099"/>
                </a:solidFill>
                <a:latin typeface="Calibri"/>
                <a:cs typeface="Calibri"/>
              </a:rPr>
              <a:t>or</a:t>
            </a:r>
            <a:r>
              <a:rPr lang="en-US" sz="2200" spc="-20" dirty="0">
                <a:solidFill>
                  <a:srgbClr val="000099"/>
                </a:solidFill>
                <a:latin typeface="Calibri"/>
                <a:cs typeface="Calibri"/>
              </a:rPr>
              <a:t> </a:t>
            </a:r>
            <a:r>
              <a:rPr lang="en-US" sz="2200" spc="-10" dirty="0">
                <a:solidFill>
                  <a:srgbClr val="000099"/>
                </a:solidFill>
                <a:latin typeface="Calibri"/>
                <a:cs typeface="Calibri"/>
              </a:rPr>
              <a:t>family discord?</a:t>
            </a:r>
            <a:endParaRPr lang="en-US" sz="2200" dirty="0">
              <a:solidFill>
                <a:srgbClr val="000099"/>
              </a:solidFill>
              <a:latin typeface="Calibri"/>
              <a:cs typeface="Calibri"/>
            </a:endParaRPr>
          </a:p>
        </p:txBody>
      </p:sp>
      <p:sp>
        <p:nvSpPr>
          <p:cNvPr id="20" name="object 20"/>
          <p:cNvSpPr txBox="1"/>
          <p:nvPr/>
        </p:nvSpPr>
        <p:spPr>
          <a:xfrm>
            <a:off x="1713081" y="3733800"/>
            <a:ext cx="194945"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008000"/>
                </a:solidFill>
                <a:latin typeface="Calibri"/>
                <a:cs typeface="Calibri"/>
              </a:rPr>
              <a:t>A</a:t>
            </a:r>
            <a:endParaRPr sz="2200" dirty="0">
              <a:solidFill>
                <a:srgbClr val="008000"/>
              </a:solidFill>
              <a:latin typeface="Calibri"/>
              <a:cs typeface="Calibri"/>
            </a:endParaRPr>
          </a:p>
        </p:txBody>
      </p:sp>
      <p:sp>
        <p:nvSpPr>
          <p:cNvPr id="25" name="object 25"/>
          <p:cNvSpPr txBox="1"/>
          <p:nvPr/>
        </p:nvSpPr>
        <p:spPr>
          <a:xfrm>
            <a:off x="2627480" y="3733800"/>
            <a:ext cx="9183520" cy="1079783"/>
          </a:xfrm>
          <a:prstGeom prst="rect">
            <a:avLst/>
          </a:prstGeom>
        </p:spPr>
        <p:txBody>
          <a:bodyPr vert="horz" wrap="square" lIns="0" tIns="12700" rIns="0" bIns="0" rtlCol="0">
            <a:spAutoFit/>
          </a:bodyPr>
          <a:lstStyle/>
          <a:p>
            <a:pPr marL="12700">
              <a:lnSpc>
                <a:spcPct val="100000"/>
              </a:lnSpc>
              <a:spcBef>
                <a:spcPts val="360"/>
              </a:spcBef>
            </a:pPr>
            <a:r>
              <a:rPr sz="2200" dirty="0">
                <a:solidFill>
                  <a:srgbClr val="008000"/>
                </a:solidFill>
                <a:latin typeface="Calibri"/>
                <a:cs typeface="Calibri"/>
              </a:rPr>
              <a:t>Alcohol</a:t>
            </a:r>
            <a:r>
              <a:rPr lang="en-US" sz="2200" dirty="0">
                <a:solidFill>
                  <a:srgbClr val="008000"/>
                </a:solidFill>
                <a:latin typeface="Calibri"/>
                <a:cs typeface="Calibri"/>
              </a:rPr>
              <a:t>/Drug Use</a:t>
            </a:r>
            <a:r>
              <a:rPr sz="2200" spc="-35" dirty="0">
                <a:solidFill>
                  <a:srgbClr val="000099"/>
                </a:solidFill>
                <a:latin typeface="Calibri"/>
                <a:cs typeface="Calibri"/>
              </a:rPr>
              <a:t> </a:t>
            </a:r>
            <a:r>
              <a:rPr sz="2200" dirty="0">
                <a:solidFill>
                  <a:srgbClr val="000099"/>
                </a:solidFill>
                <a:latin typeface="Calibri"/>
                <a:cs typeface="Calibri"/>
              </a:rPr>
              <a:t>-</a:t>
            </a:r>
            <a:r>
              <a:rPr sz="2200" spc="-20" dirty="0">
                <a:solidFill>
                  <a:srgbClr val="000099"/>
                </a:solidFill>
                <a:latin typeface="Calibri"/>
                <a:cs typeface="Calibri"/>
              </a:rPr>
              <a:t> </a:t>
            </a:r>
            <a:r>
              <a:rPr sz="2200" dirty="0">
                <a:solidFill>
                  <a:srgbClr val="000099"/>
                </a:solidFill>
                <a:latin typeface="Calibri"/>
                <a:cs typeface="Calibri"/>
              </a:rPr>
              <a:t>Have</a:t>
            </a:r>
            <a:r>
              <a:rPr sz="2200" spc="-10" dirty="0">
                <a:solidFill>
                  <a:srgbClr val="000099"/>
                </a:solidFill>
                <a:latin typeface="Calibri"/>
                <a:cs typeface="Calibri"/>
              </a:rPr>
              <a:t> </a:t>
            </a:r>
            <a:r>
              <a:rPr sz="2200" dirty="0">
                <a:solidFill>
                  <a:srgbClr val="000099"/>
                </a:solidFill>
                <a:latin typeface="Calibri"/>
                <a:cs typeface="Calibri"/>
              </a:rPr>
              <a:t>I</a:t>
            </a:r>
            <a:r>
              <a:rPr sz="2200" spc="-25" dirty="0">
                <a:solidFill>
                  <a:srgbClr val="000099"/>
                </a:solidFill>
                <a:latin typeface="Calibri"/>
                <a:cs typeface="Calibri"/>
              </a:rPr>
              <a:t> </a:t>
            </a:r>
            <a:r>
              <a:rPr sz="2200" dirty="0">
                <a:solidFill>
                  <a:srgbClr val="000099"/>
                </a:solidFill>
                <a:latin typeface="Calibri"/>
                <a:cs typeface="Calibri"/>
              </a:rPr>
              <a:t>been</a:t>
            </a:r>
            <a:r>
              <a:rPr sz="2200" spc="-25" dirty="0">
                <a:solidFill>
                  <a:srgbClr val="000099"/>
                </a:solidFill>
                <a:latin typeface="Calibri"/>
                <a:cs typeface="Calibri"/>
              </a:rPr>
              <a:t> </a:t>
            </a:r>
            <a:r>
              <a:rPr sz="2200" dirty="0">
                <a:solidFill>
                  <a:srgbClr val="000099"/>
                </a:solidFill>
                <a:latin typeface="Calibri"/>
                <a:cs typeface="Calibri"/>
              </a:rPr>
              <a:t>drinking</a:t>
            </a:r>
            <a:r>
              <a:rPr sz="2200" spc="-15" dirty="0">
                <a:solidFill>
                  <a:srgbClr val="000099"/>
                </a:solidFill>
                <a:latin typeface="Calibri"/>
                <a:cs typeface="Calibri"/>
              </a:rPr>
              <a:t> </a:t>
            </a:r>
            <a:r>
              <a:rPr sz="2200" dirty="0">
                <a:solidFill>
                  <a:srgbClr val="000099"/>
                </a:solidFill>
                <a:latin typeface="Calibri"/>
                <a:cs typeface="Calibri"/>
              </a:rPr>
              <a:t>within</a:t>
            </a:r>
            <a:r>
              <a:rPr sz="2200" spc="-25" dirty="0">
                <a:solidFill>
                  <a:srgbClr val="000099"/>
                </a:solidFill>
                <a:latin typeface="Calibri"/>
                <a:cs typeface="Calibri"/>
              </a:rPr>
              <a:t> </a:t>
            </a:r>
            <a:r>
              <a:rPr lang="en-US" sz="2200" spc="-25" dirty="0">
                <a:solidFill>
                  <a:srgbClr val="000099"/>
                </a:solidFill>
                <a:latin typeface="Calibri"/>
                <a:cs typeface="Calibri"/>
              </a:rPr>
              <a:t>twelve</a:t>
            </a:r>
            <a:r>
              <a:rPr sz="2200" spc="-15" dirty="0">
                <a:solidFill>
                  <a:srgbClr val="000099"/>
                </a:solidFill>
                <a:latin typeface="Calibri"/>
                <a:cs typeface="Calibri"/>
              </a:rPr>
              <a:t> </a:t>
            </a:r>
            <a:r>
              <a:rPr sz="2200" spc="-10" dirty="0">
                <a:solidFill>
                  <a:srgbClr val="000099"/>
                </a:solidFill>
                <a:latin typeface="Calibri"/>
                <a:cs typeface="Calibri"/>
              </a:rPr>
              <a:t>hours?</a:t>
            </a:r>
            <a:r>
              <a:rPr lang="en-US" sz="2200" spc="-10" dirty="0">
                <a:solidFill>
                  <a:srgbClr val="000099"/>
                </a:solidFill>
                <a:latin typeface="Calibri"/>
                <a:cs typeface="Calibri"/>
              </a:rPr>
              <a:t> Have I taken any medication which may impact my abilities?</a:t>
            </a:r>
          </a:p>
          <a:p>
            <a:pPr marL="12700">
              <a:lnSpc>
                <a:spcPct val="100000"/>
              </a:lnSpc>
              <a:spcBef>
                <a:spcPts val="360"/>
              </a:spcBef>
            </a:pPr>
            <a:r>
              <a:rPr lang="en-US" sz="2200" b="1" dirty="0">
                <a:solidFill>
                  <a:srgbClr val="000099"/>
                </a:solidFill>
                <a:latin typeface="Calibri"/>
                <a:cs typeface="Calibri"/>
              </a:rPr>
              <a:t>                 Note:</a:t>
            </a:r>
            <a:r>
              <a:rPr lang="en-US" sz="2200" b="1" spc="-25" dirty="0">
                <a:solidFill>
                  <a:srgbClr val="000099"/>
                </a:solidFill>
                <a:latin typeface="Calibri"/>
                <a:cs typeface="Calibri"/>
              </a:rPr>
              <a:t> </a:t>
            </a:r>
            <a:r>
              <a:rPr lang="en-US" sz="2200" dirty="0">
                <a:solidFill>
                  <a:srgbClr val="000099"/>
                </a:solidFill>
                <a:latin typeface="Calibri"/>
                <a:cs typeface="Calibri"/>
              </a:rPr>
              <a:t>Marijuana</a:t>
            </a:r>
            <a:r>
              <a:rPr lang="en-US" sz="2200" spc="-20" dirty="0">
                <a:solidFill>
                  <a:srgbClr val="000099"/>
                </a:solidFill>
                <a:latin typeface="Calibri"/>
                <a:cs typeface="Calibri"/>
              </a:rPr>
              <a:t> &amp; derivatives are</a:t>
            </a:r>
            <a:r>
              <a:rPr lang="en-US" sz="2200" spc="-10" dirty="0">
                <a:solidFill>
                  <a:srgbClr val="000099"/>
                </a:solidFill>
                <a:latin typeface="Calibri"/>
                <a:cs typeface="Calibri"/>
              </a:rPr>
              <a:t> </a:t>
            </a:r>
            <a:r>
              <a:rPr lang="en-US" sz="2200" dirty="0">
                <a:solidFill>
                  <a:srgbClr val="000099"/>
                </a:solidFill>
                <a:latin typeface="Calibri"/>
                <a:cs typeface="Calibri"/>
              </a:rPr>
              <a:t>not</a:t>
            </a:r>
            <a:r>
              <a:rPr lang="en-US" sz="2200" spc="-15" dirty="0">
                <a:solidFill>
                  <a:srgbClr val="000099"/>
                </a:solidFill>
                <a:latin typeface="Calibri"/>
                <a:cs typeface="Calibri"/>
              </a:rPr>
              <a:t> </a:t>
            </a:r>
            <a:r>
              <a:rPr lang="en-US" sz="2200" dirty="0">
                <a:solidFill>
                  <a:srgbClr val="000099"/>
                </a:solidFill>
                <a:latin typeface="Calibri"/>
                <a:cs typeface="Calibri"/>
              </a:rPr>
              <a:t>legal</a:t>
            </a:r>
            <a:r>
              <a:rPr lang="en-US" sz="2200" spc="-20" dirty="0">
                <a:solidFill>
                  <a:srgbClr val="000099"/>
                </a:solidFill>
                <a:latin typeface="Calibri"/>
                <a:cs typeface="Calibri"/>
              </a:rPr>
              <a:t> </a:t>
            </a:r>
            <a:r>
              <a:rPr lang="en-US" sz="2200" dirty="0">
                <a:solidFill>
                  <a:srgbClr val="000099"/>
                </a:solidFill>
                <a:latin typeface="Calibri"/>
                <a:cs typeface="Calibri"/>
              </a:rPr>
              <a:t>for</a:t>
            </a:r>
            <a:r>
              <a:rPr lang="en-US" sz="2200" spc="-20" dirty="0">
                <a:solidFill>
                  <a:srgbClr val="000099"/>
                </a:solidFill>
                <a:latin typeface="Calibri"/>
                <a:cs typeface="Calibri"/>
              </a:rPr>
              <a:t> </a:t>
            </a:r>
            <a:r>
              <a:rPr lang="en-US" sz="2200" dirty="0">
                <a:solidFill>
                  <a:srgbClr val="000099"/>
                </a:solidFill>
                <a:latin typeface="Calibri"/>
                <a:cs typeface="Calibri"/>
              </a:rPr>
              <a:t>use</a:t>
            </a:r>
            <a:r>
              <a:rPr lang="en-US" sz="2200" spc="-10" dirty="0">
                <a:solidFill>
                  <a:srgbClr val="000099"/>
                </a:solidFill>
                <a:latin typeface="Calibri"/>
                <a:cs typeface="Calibri"/>
              </a:rPr>
              <a:t> </a:t>
            </a:r>
            <a:r>
              <a:rPr lang="en-US" sz="2200" dirty="0">
                <a:solidFill>
                  <a:srgbClr val="000099"/>
                </a:solidFill>
                <a:latin typeface="Calibri"/>
                <a:cs typeface="Calibri"/>
              </a:rPr>
              <a:t>under</a:t>
            </a:r>
            <a:r>
              <a:rPr lang="en-US" sz="2200" spc="-20" dirty="0">
                <a:solidFill>
                  <a:srgbClr val="000099"/>
                </a:solidFill>
                <a:latin typeface="Calibri"/>
                <a:cs typeface="Calibri"/>
              </a:rPr>
              <a:t> </a:t>
            </a:r>
            <a:r>
              <a:rPr lang="en-US" sz="2200" dirty="0">
                <a:solidFill>
                  <a:srgbClr val="000099"/>
                </a:solidFill>
                <a:latin typeface="Calibri"/>
                <a:cs typeface="Calibri"/>
              </a:rPr>
              <a:t>federal</a:t>
            </a:r>
            <a:r>
              <a:rPr lang="en-US" sz="2200" spc="-15" dirty="0">
                <a:solidFill>
                  <a:srgbClr val="000099"/>
                </a:solidFill>
                <a:latin typeface="Calibri"/>
                <a:cs typeface="Calibri"/>
              </a:rPr>
              <a:t> </a:t>
            </a:r>
            <a:r>
              <a:rPr lang="en-US" sz="2200" spc="-25" dirty="0">
                <a:solidFill>
                  <a:srgbClr val="000099"/>
                </a:solidFill>
                <a:latin typeface="Calibri"/>
                <a:cs typeface="Calibri"/>
              </a:rPr>
              <a:t>law</a:t>
            </a:r>
            <a:endParaRPr sz="2200" dirty="0">
              <a:solidFill>
                <a:srgbClr val="000099"/>
              </a:solidFill>
              <a:latin typeface="Calibri"/>
              <a:cs typeface="Calibri"/>
            </a:endParaRPr>
          </a:p>
        </p:txBody>
      </p:sp>
      <p:sp>
        <p:nvSpPr>
          <p:cNvPr id="26" name="object 26"/>
          <p:cNvSpPr txBox="1"/>
          <p:nvPr/>
        </p:nvSpPr>
        <p:spPr>
          <a:xfrm>
            <a:off x="1713081" y="4965356"/>
            <a:ext cx="153670"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008000"/>
                </a:solidFill>
                <a:latin typeface="Calibri"/>
                <a:cs typeface="Calibri"/>
              </a:rPr>
              <a:t>F</a:t>
            </a:r>
            <a:endParaRPr sz="2200" dirty="0">
              <a:solidFill>
                <a:srgbClr val="008000"/>
              </a:solidFill>
              <a:latin typeface="Calibri"/>
              <a:cs typeface="Calibri"/>
            </a:endParaRPr>
          </a:p>
        </p:txBody>
      </p:sp>
      <p:sp>
        <p:nvSpPr>
          <p:cNvPr id="31" name="object 31"/>
          <p:cNvSpPr txBox="1"/>
          <p:nvPr/>
        </p:nvSpPr>
        <p:spPr>
          <a:xfrm>
            <a:off x="2627481" y="4911000"/>
            <a:ext cx="6098540" cy="423000"/>
          </a:xfrm>
          <a:prstGeom prst="rect">
            <a:avLst/>
          </a:prstGeom>
        </p:spPr>
        <p:txBody>
          <a:bodyPr vert="horz" wrap="square" lIns="0" tIns="58419" rIns="0" bIns="0" rtlCol="0">
            <a:spAutoFit/>
          </a:bodyPr>
          <a:lstStyle/>
          <a:p>
            <a:pPr marL="12700" marR="5080">
              <a:lnSpc>
                <a:spcPct val="113599"/>
              </a:lnSpc>
            </a:pPr>
            <a:r>
              <a:rPr sz="2200" dirty="0">
                <a:solidFill>
                  <a:srgbClr val="008000"/>
                </a:solidFill>
                <a:latin typeface="Calibri"/>
                <a:cs typeface="Calibri"/>
              </a:rPr>
              <a:t>Fatigue</a:t>
            </a:r>
            <a:r>
              <a:rPr sz="2200" spc="-15" dirty="0">
                <a:solidFill>
                  <a:srgbClr val="000099"/>
                </a:solidFill>
                <a:latin typeface="Calibri"/>
                <a:cs typeface="Calibri"/>
              </a:rPr>
              <a:t> </a:t>
            </a:r>
            <a:r>
              <a:rPr sz="2200" dirty="0">
                <a:solidFill>
                  <a:srgbClr val="000099"/>
                </a:solidFill>
                <a:latin typeface="Calibri"/>
                <a:cs typeface="Calibri"/>
              </a:rPr>
              <a:t>-</a:t>
            </a:r>
            <a:r>
              <a:rPr sz="2200" spc="-10" dirty="0">
                <a:solidFill>
                  <a:srgbClr val="000099"/>
                </a:solidFill>
                <a:latin typeface="Calibri"/>
                <a:cs typeface="Calibri"/>
              </a:rPr>
              <a:t> </a:t>
            </a:r>
            <a:r>
              <a:rPr sz="2200" dirty="0">
                <a:solidFill>
                  <a:srgbClr val="000099"/>
                </a:solidFill>
                <a:latin typeface="Calibri"/>
                <a:cs typeface="Calibri"/>
              </a:rPr>
              <a:t>Am</a:t>
            </a:r>
            <a:r>
              <a:rPr sz="2200" spc="-5" dirty="0">
                <a:solidFill>
                  <a:srgbClr val="000099"/>
                </a:solidFill>
                <a:latin typeface="Calibri"/>
                <a:cs typeface="Calibri"/>
              </a:rPr>
              <a:t> </a:t>
            </a:r>
            <a:r>
              <a:rPr sz="2200" dirty="0">
                <a:solidFill>
                  <a:srgbClr val="000099"/>
                </a:solidFill>
                <a:latin typeface="Calibri"/>
                <a:cs typeface="Calibri"/>
              </a:rPr>
              <a:t>I</a:t>
            </a:r>
            <a:r>
              <a:rPr sz="2200" spc="-15" dirty="0">
                <a:solidFill>
                  <a:srgbClr val="000099"/>
                </a:solidFill>
                <a:latin typeface="Calibri"/>
                <a:cs typeface="Calibri"/>
              </a:rPr>
              <a:t> </a:t>
            </a:r>
            <a:r>
              <a:rPr sz="2200" dirty="0">
                <a:solidFill>
                  <a:srgbClr val="000099"/>
                </a:solidFill>
                <a:latin typeface="Calibri"/>
                <a:cs typeface="Calibri"/>
              </a:rPr>
              <a:t>tired</a:t>
            </a:r>
            <a:r>
              <a:rPr sz="2200" spc="-15" dirty="0">
                <a:solidFill>
                  <a:srgbClr val="000099"/>
                </a:solidFill>
                <a:latin typeface="Calibri"/>
                <a:cs typeface="Calibri"/>
              </a:rPr>
              <a:t> </a:t>
            </a:r>
            <a:r>
              <a:rPr sz="2200" dirty="0">
                <a:solidFill>
                  <a:srgbClr val="000099"/>
                </a:solidFill>
                <a:latin typeface="Calibri"/>
                <a:cs typeface="Calibri"/>
              </a:rPr>
              <a:t>and</a:t>
            </a:r>
            <a:r>
              <a:rPr sz="2200" spc="-15" dirty="0">
                <a:solidFill>
                  <a:srgbClr val="000099"/>
                </a:solidFill>
                <a:latin typeface="Calibri"/>
                <a:cs typeface="Calibri"/>
              </a:rPr>
              <a:t> </a:t>
            </a:r>
            <a:r>
              <a:rPr sz="2200" dirty="0">
                <a:solidFill>
                  <a:srgbClr val="000099"/>
                </a:solidFill>
                <a:latin typeface="Calibri"/>
                <a:cs typeface="Calibri"/>
              </a:rPr>
              <a:t>not</a:t>
            </a:r>
            <a:r>
              <a:rPr sz="2200" spc="-10" dirty="0">
                <a:solidFill>
                  <a:srgbClr val="000099"/>
                </a:solidFill>
                <a:latin typeface="Calibri"/>
                <a:cs typeface="Calibri"/>
              </a:rPr>
              <a:t> </a:t>
            </a:r>
            <a:r>
              <a:rPr sz="2200" dirty="0">
                <a:solidFill>
                  <a:srgbClr val="000099"/>
                </a:solidFill>
                <a:latin typeface="Calibri"/>
                <a:cs typeface="Calibri"/>
              </a:rPr>
              <a:t>adequately</a:t>
            </a:r>
            <a:r>
              <a:rPr sz="2200" spc="-5" dirty="0">
                <a:solidFill>
                  <a:srgbClr val="000099"/>
                </a:solidFill>
                <a:latin typeface="Calibri"/>
                <a:cs typeface="Calibri"/>
              </a:rPr>
              <a:t> </a:t>
            </a:r>
            <a:r>
              <a:rPr sz="2200" spc="-10" dirty="0">
                <a:solidFill>
                  <a:srgbClr val="000099"/>
                </a:solidFill>
                <a:latin typeface="Calibri"/>
                <a:cs typeface="Calibri"/>
              </a:rPr>
              <a:t>rested?</a:t>
            </a:r>
            <a:endParaRPr sz="2200" dirty="0">
              <a:solidFill>
                <a:srgbClr val="000099"/>
              </a:solidFill>
              <a:latin typeface="Calibri"/>
              <a:cs typeface="Calibri"/>
            </a:endParaRPr>
          </a:p>
        </p:txBody>
      </p:sp>
      <p:sp>
        <p:nvSpPr>
          <p:cNvPr id="32" name="object 32"/>
          <p:cNvSpPr txBox="1"/>
          <p:nvPr/>
        </p:nvSpPr>
        <p:spPr>
          <a:xfrm>
            <a:off x="1713081" y="5506720"/>
            <a:ext cx="161925"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008000"/>
                </a:solidFill>
                <a:latin typeface="Calibri"/>
                <a:cs typeface="Calibri"/>
              </a:rPr>
              <a:t>E</a:t>
            </a:r>
            <a:endParaRPr sz="2200" dirty="0">
              <a:solidFill>
                <a:srgbClr val="008000"/>
              </a:solidFill>
              <a:latin typeface="Calibri"/>
              <a:cs typeface="Calibri"/>
            </a:endParaRPr>
          </a:p>
        </p:txBody>
      </p:sp>
      <p:sp>
        <p:nvSpPr>
          <p:cNvPr id="37" name="object 37"/>
          <p:cNvSpPr txBox="1"/>
          <p:nvPr/>
        </p:nvSpPr>
        <p:spPr>
          <a:xfrm>
            <a:off x="2627481" y="5506720"/>
            <a:ext cx="5710555"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008000"/>
                </a:solidFill>
                <a:latin typeface="Calibri"/>
                <a:cs typeface="Calibri"/>
              </a:rPr>
              <a:t>Eating</a:t>
            </a:r>
            <a:r>
              <a:rPr sz="2200" spc="-25" dirty="0">
                <a:solidFill>
                  <a:srgbClr val="000099"/>
                </a:solidFill>
                <a:latin typeface="Calibri"/>
                <a:cs typeface="Calibri"/>
              </a:rPr>
              <a:t> </a:t>
            </a:r>
            <a:r>
              <a:rPr sz="2200" dirty="0">
                <a:solidFill>
                  <a:srgbClr val="000099"/>
                </a:solidFill>
                <a:latin typeface="Calibri"/>
                <a:cs typeface="Calibri"/>
              </a:rPr>
              <a:t>-</a:t>
            </a:r>
            <a:r>
              <a:rPr sz="2200" spc="-15" dirty="0">
                <a:solidFill>
                  <a:srgbClr val="000099"/>
                </a:solidFill>
                <a:latin typeface="Calibri"/>
                <a:cs typeface="Calibri"/>
              </a:rPr>
              <a:t> </a:t>
            </a:r>
            <a:r>
              <a:rPr sz="2200" dirty="0">
                <a:solidFill>
                  <a:srgbClr val="000099"/>
                </a:solidFill>
                <a:latin typeface="Calibri"/>
                <a:cs typeface="Calibri"/>
              </a:rPr>
              <a:t>Am</a:t>
            </a:r>
            <a:r>
              <a:rPr sz="2200" spc="-15" dirty="0">
                <a:solidFill>
                  <a:srgbClr val="000099"/>
                </a:solidFill>
                <a:latin typeface="Calibri"/>
                <a:cs typeface="Calibri"/>
              </a:rPr>
              <a:t> </a:t>
            </a:r>
            <a:r>
              <a:rPr sz="2200" dirty="0">
                <a:solidFill>
                  <a:srgbClr val="000099"/>
                </a:solidFill>
                <a:latin typeface="Calibri"/>
                <a:cs typeface="Calibri"/>
              </a:rPr>
              <a:t>I</a:t>
            </a:r>
            <a:r>
              <a:rPr sz="2200" spc="-20" dirty="0">
                <a:solidFill>
                  <a:srgbClr val="000099"/>
                </a:solidFill>
                <a:latin typeface="Calibri"/>
                <a:cs typeface="Calibri"/>
              </a:rPr>
              <a:t> </a:t>
            </a:r>
            <a:r>
              <a:rPr sz="2200" dirty="0">
                <a:solidFill>
                  <a:srgbClr val="000099"/>
                </a:solidFill>
                <a:latin typeface="Calibri"/>
                <a:cs typeface="Calibri"/>
              </a:rPr>
              <a:t>adequately</a:t>
            </a:r>
            <a:r>
              <a:rPr sz="2200" spc="-10" dirty="0">
                <a:solidFill>
                  <a:srgbClr val="000099"/>
                </a:solidFill>
                <a:latin typeface="Calibri"/>
                <a:cs typeface="Calibri"/>
              </a:rPr>
              <a:t> </a:t>
            </a:r>
            <a:r>
              <a:rPr sz="2200" dirty="0">
                <a:solidFill>
                  <a:srgbClr val="000099"/>
                </a:solidFill>
                <a:latin typeface="Calibri"/>
                <a:cs typeface="Calibri"/>
              </a:rPr>
              <a:t>nourished</a:t>
            </a:r>
            <a:r>
              <a:rPr sz="2200" spc="-20" dirty="0">
                <a:solidFill>
                  <a:srgbClr val="000099"/>
                </a:solidFill>
                <a:latin typeface="Calibri"/>
                <a:cs typeface="Calibri"/>
              </a:rPr>
              <a:t> </a:t>
            </a:r>
            <a:r>
              <a:rPr sz="2200" dirty="0">
                <a:solidFill>
                  <a:srgbClr val="000099"/>
                </a:solidFill>
                <a:latin typeface="Calibri"/>
                <a:cs typeface="Calibri"/>
              </a:rPr>
              <a:t>and</a:t>
            </a:r>
            <a:r>
              <a:rPr sz="2200" spc="-15" dirty="0">
                <a:solidFill>
                  <a:srgbClr val="000099"/>
                </a:solidFill>
                <a:latin typeface="Calibri"/>
                <a:cs typeface="Calibri"/>
              </a:rPr>
              <a:t> </a:t>
            </a:r>
            <a:r>
              <a:rPr sz="2200" spc="-10" dirty="0">
                <a:solidFill>
                  <a:srgbClr val="000099"/>
                </a:solidFill>
                <a:latin typeface="Calibri"/>
                <a:cs typeface="Calibri"/>
              </a:rPr>
              <a:t>hydrated?</a:t>
            </a:r>
            <a:endParaRPr sz="2200" dirty="0">
              <a:solidFill>
                <a:srgbClr val="000099"/>
              </a:solidFill>
              <a:latin typeface="Calibri"/>
              <a:cs typeface="Calibri"/>
            </a:endParaRPr>
          </a:p>
        </p:txBody>
      </p:sp>
      <p:sp>
        <p:nvSpPr>
          <p:cNvPr id="40" name="object 40"/>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U.S</a:t>
            </a:r>
            <a:r>
              <a:rPr spc="-15" dirty="0"/>
              <a:t> </a:t>
            </a:r>
            <a:r>
              <a:rPr dirty="0"/>
              <a:t>COAST</a:t>
            </a:r>
            <a:r>
              <a:rPr spc="-15" dirty="0"/>
              <a:t> </a:t>
            </a:r>
            <a:r>
              <a:rPr dirty="0"/>
              <a:t>GUARD</a:t>
            </a:r>
            <a:r>
              <a:rPr spc="-20" dirty="0"/>
              <a:t> </a:t>
            </a:r>
            <a:r>
              <a:rPr dirty="0"/>
              <a:t>AUXILIARY</a:t>
            </a:r>
            <a:r>
              <a:rPr spc="195" dirty="0"/>
              <a:t> </a:t>
            </a:r>
            <a:r>
              <a:rPr dirty="0"/>
              <a:t>-</a:t>
            </a:r>
            <a:r>
              <a:rPr spc="-20" dirty="0"/>
              <a:t> </a:t>
            </a:r>
            <a:r>
              <a:rPr spc="-10" dirty="0"/>
              <a:t>UNCLASSIFIED</a:t>
            </a:r>
          </a:p>
        </p:txBody>
      </p:sp>
      <p:sp>
        <p:nvSpPr>
          <p:cNvPr id="38" name="object 38"/>
          <p:cNvSpPr txBox="1"/>
          <p:nvPr/>
        </p:nvSpPr>
        <p:spPr>
          <a:xfrm>
            <a:off x="3545524" y="1182115"/>
            <a:ext cx="5141276" cy="443711"/>
          </a:xfrm>
          <a:prstGeom prst="rect">
            <a:avLst/>
          </a:prstGeom>
        </p:spPr>
        <p:txBody>
          <a:bodyPr vert="horz" wrap="square" lIns="0" tIns="12700" rIns="0" bIns="0" rtlCol="0">
            <a:spAutoFit/>
          </a:bodyPr>
          <a:lstStyle/>
          <a:p>
            <a:pPr marL="12700">
              <a:lnSpc>
                <a:spcPct val="100000"/>
              </a:lnSpc>
              <a:spcBef>
                <a:spcPts val="100"/>
              </a:spcBef>
            </a:pPr>
            <a:r>
              <a:rPr sz="2800" b="1" u="sng" dirty="0">
                <a:solidFill>
                  <a:srgbClr val="008000"/>
                </a:solidFill>
                <a:uFill>
                  <a:solidFill>
                    <a:srgbClr val="00B050"/>
                  </a:solidFill>
                </a:uFill>
                <a:latin typeface="Arial"/>
                <a:cs typeface="Arial"/>
              </a:rPr>
              <a:t>A</a:t>
            </a:r>
            <a:r>
              <a:rPr lang="en-US" sz="2800" b="1" u="sng" dirty="0">
                <a:solidFill>
                  <a:srgbClr val="008000"/>
                </a:solidFill>
                <a:uFill>
                  <a:solidFill>
                    <a:srgbClr val="00B050"/>
                  </a:solidFill>
                </a:uFill>
                <a:latin typeface="Arial"/>
                <a:cs typeface="Arial"/>
              </a:rPr>
              <a:t>m I</a:t>
            </a:r>
            <a:r>
              <a:rPr sz="2800" b="1" u="sng" spc="-15" dirty="0">
                <a:solidFill>
                  <a:srgbClr val="008000"/>
                </a:solidFill>
                <a:uFill>
                  <a:solidFill>
                    <a:srgbClr val="00B050"/>
                  </a:solidFill>
                </a:uFill>
                <a:latin typeface="Arial"/>
                <a:cs typeface="Arial"/>
              </a:rPr>
              <a:t> </a:t>
            </a:r>
            <a:r>
              <a:rPr sz="2800" b="1" u="sng" dirty="0">
                <a:solidFill>
                  <a:srgbClr val="008000"/>
                </a:solidFill>
                <a:uFill>
                  <a:solidFill>
                    <a:srgbClr val="00B050"/>
                  </a:solidFill>
                </a:uFill>
                <a:latin typeface="Arial"/>
                <a:cs typeface="Arial"/>
              </a:rPr>
              <a:t>fit</a:t>
            </a:r>
            <a:r>
              <a:rPr sz="2800" b="1" u="sng" spc="-10" dirty="0">
                <a:solidFill>
                  <a:srgbClr val="008000"/>
                </a:solidFill>
                <a:uFill>
                  <a:solidFill>
                    <a:srgbClr val="00B050"/>
                  </a:solidFill>
                </a:uFill>
                <a:latin typeface="Arial"/>
                <a:cs typeface="Arial"/>
              </a:rPr>
              <a:t> </a:t>
            </a:r>
            <a:r>
              <a:rPr sz="2800" b="1" u="sng" dirty="0">
                <a:solidFill>
                  <a:srgbClr val="008000"/>
                </a:solidFill>
                <a:uFill>
                  <a:solidFill>
                    <a:srgbClr val="00B050"/>
                  </a:solidFill>
                </a:uFill>
                <a:latin typeface="Arial"/>
                <a:cs typeface="Arial"/>
              </a:rPr>
              <a:t>for</a:t>
            </a:r>
            <a:r>
              <a:rPr sz="2800" b="1" u="sng" spc="-10" dirty="0">
                <a:solidFill>
                  <a:srgbClr val="008000"/>
                </a:solidFill>
                <a:uFill>
                  <a:solidFill>
                    <a:srgbClr val="00B050"/>
                  </a:solidFill>
                </a:uFill>
                <a:latin typeface="Arial"/>
                <a:cs typeface="Arial"/>
              </a:rPr>
              <a:t> </a:t>
            </a:r>
            <a:r>
              <a:rPr lang="en-US" sz="2800" b="1" u="sng" spc="-10" dirty="0">
                <a:solidFill>
                  <a:srgbClr val="008000"/>
                </a:solidFill>
                <a:uFill>
                  <a:solidFill>
                    <a:srgbClr val="00B050"/>
                  </a:solidFill>
                </a:uFill>
                <a:latin typeface="Arial"/>
                <a:cs typeface="Arial"/>
              </a:rPr>
              <a:t>the</a:t>
            </a:r>
            <a:r>
              <a:rPr sz="2800" b="1" u="sng" spc="-10" dirty="0">
                <a:solidFill>
                  <a:srgbClr val="008000"/>
                </a:solidFill>
                <a:uFill>
                  <a:solidFill>
                    <a:srgbClr val="00B050"/>
                  </a:solidFill>
                </a:uFill>
                <a:latin typeface="Arial"/>
                <a:cs typeface="Arial"/>
              </a:rPr>
              <a:t> mission?</a:t>
            </a:r>
            <a:endParaRPr sz="2800" u="sng" dirty="0">
              <a:solidFill>
                <a:srgbClr val="008000"/>
              </a:solidFill>
              <a:latin typeface="Arial"/>
              <a:cs typeface="Arial"/>
            </a:endParaRPr>
          </a:p>
        </p:txBody>
      </p:sp>
      <p:sp>
        <p:nvSpPr>
          <p:cNvPr id="4" name="Slide Number Placeholder 3">
            <a:extLst>
              <a:ext uri="{FF2B5EF4-FFF2-40B4-BE49-F238E27FC236}">
                <a16:creationId xmlns:a16="http://schemas.microsoft.com/office/drawing/2014/main" id="{516319CC-CE4B-4D01-D4B5-9EE0BBAB6B87}"/>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8</a:t>
            </a:fld>
            <a:endParaRPr lang="en-US" spc="-25" dirty="0"/>
          </a:p>
        </p:txBody>
      </p:sp>
      <p:sp>
        <p:nvSpPr>
          <p:cNvPr id="5" name="Date Placeholder 2">
            <a:extLst>
              <a:ext uri="{FF2B5EF4-FFF2-40B4-BE49-F238E27FC236}">
                <a16:creationId xmlns:a16="http://schemas.microsoft.com/office/drawing/2014/main" id="{852F678D-DFFD-2B98-A2E3-BDDC3F5E756E}"/>
              </a:ext>
            </a:extLst>
          </p:cNvPr>
          <p:cNvSpPr>
            <a:spLocks noGrp="1"/>
          </p:cNvSpPr>
          <p:nvPr>
            <p:ph type="dt" sz="half" idx="6"/>
          </p:nvPr>
        </p:nvSpPr>
        <p:spPr>
          <a:xfrm>
            <a:off x="3886200" y="6456552"/>
            <a:ext cx="3605213" cy="215444"/>
          </a:xfrm>
        </p:spPr>
        <p:txBody>
          <a:bodyPr/>
          <a:lstStyle/>
          <a:p>
            <a:pPr marL="12700">
              <a:lnSpc>
                <a:spcPct val="100000"/>
              </a:lnSpc>
              <a:spcBef>
                <a:spcPts val="30"/>
              </a:spcBef>
            </a:pPr>
            <a:r>
              <a:rPr lang="en-US" dirty="0"/>
              <a:t>Response Directorate – 2024 Surface Workshop</a:t>
            </a:r>
            <a:endParaRPr lang="en-US" spc="-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8EC99-8E35-5A7A-12DB-C18E6E9F9DE5}"/>
              </a:ext>
            </a:extLst>
          </p:cNvPr>
          <p:cNvSpPr>
            <a:spLocks noGrp="1"/>
          </p:cNvSpPr>
          <p:nvPr>
            <p:ph type="ftr" sz="quarter" idx="5"/>
          </p:nvPr>
        </p:nvSpPr>
        <p:spPr/>
        <p:txBody>
          <a:bodyPr/>
          <a:lstStyle/>
          <a:p>
            <a:pPr marL="12700">
              <a:lnSpc>
                <a:spcPct val="100000"/>
              </a:lnSpc>
              <a:spcBef>
                <a:spcPts val="50"/>
              </a:spcBef>
            </a:pPr>
            <a:r>
              <a:rPr lang="en-US"/>
              <a:t>U.S</a:t>
            </a:r>
            <a:r>
              <a:rPr lang="en-US" spc="-15"/>
              <a:t> </a:t>
            </a:r>
            <a:r>
              <a:rPr lang="en-US"/>
              <a:t>COAST</a:t>
            </a:r>
            <a:r>
              <a:rPr lang="en-US" spc="-15"/>
              <a:t> </a:t>
            </a:r>
            <a:r>
              <a:rPr lang="en-US"/>
              <a:t>GUARD</a:t>
            </a:r>
            <a:r>
              <a:rPr lang="en-US" spc="-20"/>
              <a:t> </a:t>
            </a:r>
            <a:r>
              <a:rPr lang="en-US"/>
              <a:t>AUXILIARY</a:t>
            </a:r>
            <a:r>
              <a:rPr lang="en-US" spc="195"/>
              <a:t> </a:t>
            </a:r>
            <a:r>
              <a:rPr lang="en-US"/>
              <a:t>-</a:t>
            </a:r>
            <a:r>
              <a:rPr lang="en-US" spc="-20"/>
              <a:t> </a:t>
            </a:r>
            <a:r>
              <a:rPr lang="en-US" spc="-10"/>
              <a:t>UNCLASSIFIED</a:t>
            </a:r>
            <a:endParaRPr lang="en-US" spc="-10" dirty="0"/>
          </a:p>
        </p:txBody>
      </p:sp>
      <p:sp>
        <p:nvSpPr>
          <p:cNvPr id="5" name="Date Placeholder 4">
            <a:extLst>
              <a:ext uri="{FF2B5EF4-FFF2-40B4-BE49-F238E27FC236}">
                <a16:creationId xmlns:a16="http://schemas.microsoft.com/office/drawing/2014/main" id="{4ACA2C18-9EE6-6D40-3210-D4251F005585}"/>
              </a:ext>
            </a:extLst>
          </p:cNvPr>
          <p:cNvSpPr>
            <a:spLocks noGrp="1"/>
          </p:cNvSpPr>
          <p:nvPr>
            <p:ph type="dt" sz="half" idx="6"/>
          </p:nvPr>
        </p:nvSpPr>
        <p:spPr>
          <a:xfrm>
            <a:off x="3962401" y="6456552"/>
            <a:ext cx="3529012" cy="215444"/>
          </a:xfrm>
        </p:spPr>
        <p:txBody>
          <a:bodyPr/>
          <a:lstStyle/>
          <a:p>
            <a:pPr marL="12700">
              <a:lnSpc>
                <a:spcPct val="100000"/>
              </a:lnSpc>
              <a:spcBef>
                <a:spcPts val="30"/>
              </a:spcBef>
            </a:pPr>
            <a:r>
              <a:rPr lang="en-US" dirty="0"/>
              <a:t>Response Division – 2024 Surface Workshop</a:t>
            </a:r>
            <a:endParaRPr lang="en-US" spc="-10" dirty="0"/>
          </a:p>
        </p:txBody>
      </p:sp>
      <p:sp>
        <p:nvSpPr>
          <p:cNvPr id="6" name="Slide Number Placeholder 5">
            <a:extLst>
              <a:ext uri="{FF2B5EF4-FFF2-40B4-BE49-F238E27FC236}">
                <a16:creationId xmlns:a16="http://schemas.microsoft.com/office/drawing/2014/main" id="{DB1752A1-5214-F797-F552-F7FF05BAA58D}"/>
              </a:ext>
            </a:extLst>
          </p:cNvPr>
          <p:cNvSpPr>
            <a:spLocks noGrp="1"/>
          </p:cNvSpPr>
          <p:nvPr>
            <p:ph type="sldNum" sz="quarter" idx="7"/>
          </p:nvPr>
        </p:nvSpPr>
        <p:spPr/>
        <p:txBody>
          <a:bodyPr/>
          <a:lstStyle/>
          <a:p>
            <a:pPr marL="38100">
              <a:lnSpc>
                <a:spcPct val="100000"/>
              </a:lnSpc>
              <a:spcBef>
                <a:spcPts val="50"/>
              </a:spcBef>
            </a:pPr>
            <a:fld id="{81D60167-4931-47E6-BA6A-407CBD079E47}" type="slidenum">
              <a:rPr lang="en-US" spc="-25" smtClean="0"/>
              <a:t>9</a:t>
            </a:fld>
            <a:endParaRPr lang="en-US" spc="-25" dirty="0"/>
          </a:p>
        </p:txBody>
      </p:sp>
      <p:sp>
        <p:nvSpPr>
          <p:cNvPr id="8" name="TextBox 7">
            <a:extLst>
              <a:ext uri="{FF2B5EF4-FFF2-40B4-BE49-F238E27FC236}">
                <a16:creationId xmlns:a16="http://schemas.microsoft.com/office/drawing/2014/main" id="{9FAD1AA2-B2BE-4E5E-88A5-25D10C31B2B9}"/>
              </a:ext>
            </a:extLst>
          </p:cNvPr>
          <p:cNvSpPr txBox="1"/>
          <p:nvPr/>
        </p:nvSpPr>
        <p:spPr>
          <a:xfrm>
            <a:off x="152400" y="304800"/>
            <a:ext cx="10843139" cy="6093976"/>
          </a:xfrm>
          <a:prstGeom prst="rect">
            <a:avLst/>
          </a:prstGeom>
          <a:noFill/>
        </p:spPr>
        <p:txBody>
          <a:bodyPr wrap="square" rtlCol="0">
            <a:spAutoFit/>
          </a:bodyPr>
          <a:lstStyle/>
          <a:p>
            <a:r>
              <a:rPr lang="en-US" sz="4400" b="1" i="0" u="none" strike="noStrike" baseline="0" dirty="0">
                <a:solidFill>
                  <a:srgbClr val="000000"/>
                </a:solidFill>
                <a:latin typeface="+mj-lt"/>
              </a:rPr>
              <a:t>Task Requirements – CREW &amp; COXN</a:t>
            </a:r>
          </a:p>
          <a:p>
            <a:endParaRPr lang="en-US" sz="2000" b="0" i="0" u="none" strike="noStrike" baseline="0" dirty="0">
              <a:solidFill>
                <a:srgbClr val="000000"/>
              </a:solidFill>
              <a:latin typeface="+mj-lt"/>
            </a:endParaRPr>
          </a:p>
          <a:p>
            <a:pPr marL="0" marR="0" algn="l">
              <a:spcAft>
                <a:spcPts val="0"/>
              </a:spcAft>
            </a:pPr>
            <a:r>
              <a:rPr lang="en-US" sz="2400" b="1" i="0" dirty="0">
                <a:solidFill>
                  <a:srgbClr val="000099"/>
                </a:solidFill>
                <a:effectLst/>
                <a:latin typeface="+mn-lt"/>
              </a:rPr>
              <a:t>INITIAL:</a:t>
            </a:r>
          </a:p>
          <a:p>
            <a:pPr marL="342900" marR="0" indent="-342900" algn="l">
              <a:spcBef>
                <a:spcPts val="0"/>
              </a:spcBef>
              <a:spcAft>
                <a:spcPts val="0"/>
              </a:spcAft>
              <a:buFont typeface="Arial" panose="020B0604020202020204" pitchFamily="34" charset="0"/>
              <a:buChar char="•"/>
            </a:pPr>
            <a:r>
              <a:rPr lang="en-US" sz="2000" b="0" i="0" dirty="0">
                <a:solidFill>
                  <a:srgbClr val="000099"/>
                </a:solidFill>
                <a:effectLst/>
                <a:latin typeface="+mn-lt"/>
              </a:rPr>
              <a:t>For a member’s initial qualification, they must meet all the requirements in the appropriate PQS and pass the QE checkride.</a:t>
            </a:r>
          </a:p>
          <a:p>
            <a:pPr marL="342900" marR="0" indent="-342900" algn="l">
              <a:spcBef>
                <a:spcPts val="0"/>
              </a:spcBef>
              <a:spcAft>
                <a:spcPts val="0"/>
              </a:spcAft>
              <a:buFont typeface="Arial" panose="020B0604020202020204" pitchFamily="34" charset="0"/>
              <a:buChar char="•"/>
            </a:pPr>
            <a:r>
              <a:rPr lang="en-US" sz="2000" b="0" i="0" dirty="0">
                <a:solidFill>
                  <a:srgbClr val="000099"/>
                </a:solidFill>
                <a:effectLst/>
                <a:latin typeface="+mn-lt"/>
              </a:rPr>
              <a:t>There is no requirement to separately submit an Annual Currency Maintenance Task Tracker in the calendar year of </a:t>
            </a:r>
            <a:r>
              <a:rPr lang="en-US" sz="2000" b="1" i="0" dirty="0">
                <a:solidFill>
                  <a:srgbClr val="000099"/>
                </a:solidFill>
                <a:effectLst/>
                <a:latin typeface="+mn-lt"/>
              </a:rPr>
              <a:t>initial</a:t>
            </a:r>
            <a:r>
              <a:rPr lang="en-US" sz="2000" b="0" i="0" dirty="0">
                <a:solidFill>
                  <a:srgbClr val="000099"/>
                </a:solidFill>
                <a:effectLst/>
                <a:latin typeface="+mn-lt"/>
              </a:rPr>
              <a:t> qualification only. </a:t>
            </a:r>
          </a:p>
          <a:p>
            <a:pPr marL="342900" marR="0" indent="-342900" algn="l">
              <a:spcBef>
                <a:spcPts val="0"/>
              </a:spcBef>
              <a:spcAft>
                <a:spcPts val="0"/>
              </a:spcAft>
              <a:buFont typeface="Arial" panose="020B0604020202020204" pitchFamily="34" charset="0"/>
              <a:buChar char="•"/>
            </a:pPr>
            <a:endParaRPr lang="en-US" sz="2000" b="0" i="0" dirty="0">
              <a:solidFill>
                <a:srgbClr val="000099"/>
              </a:solidFill>
              <a:effectLst/>
              <a:latin typeface="+mn-lt"/>
            </a:endParaRPr>
          </a:p>
          <a:p>
            <a:pPr marL="0" marR="0" algn="l">
              <a:spcBef>
                <a:spcPts val="0"/>
              </a:spcBef>
              <a:spcAft>
                <a:spcPts val="0"/>
              </a:spcAft>
            </a:pPr>
            <a:r>
              <a:rPr lang="en-US" sz="2400" b="1" dirty="0">
                <a:solidFill>
                  <a:srgbClr val="000099"/>
                </a:solidFill>
                <a:latin typeface="+mn-lt"/>
              </a:rPr>
              <a:t>NIGHT:</a:t>
            </a:r>
          </a:p>
          <a:p>
            <a:pPr marL="342900" marR="0" indent="-342900" algn="l">
              <a:spcBef>
                <a:spcPts val="0"/>
              </a:spcBef>
              <a:spcAft>
                <a:spcPts val="0"/>
              </a:spcAft>
              <a:buFont typeface="Arial" panose="020B0604020202020204" pitchFamily="34" charset="0"/>
              <a:buChar char="•"/>
            </a:pPr>
            <a:r>
              <a:rPr lang="en-US" sz="2000" b="0" i="0" dirty="0">
                <a:solidFill>
                  <a:srgbClr val="000099"/>
                </a:solidFill>
                <a:effectLst/>
                <a:latin typeface="+mn-lt"/>
              </a:rPr>
              <a:t>Member’s that want to be nighttime certified and perform nighttime operations, completion of (MOB and Navigation Exercise) task </a:t>
            </a:r>
            <a:r>
              <a:rPr lang="en-US" sz="2000" b="1" i="0" dirty="0">
                <a:solidFill>
                  <a:srgbClr val="000099"/>
                </a:solidFill>
                <a:effectLst/>
                <a:latin typeface="+mn-lt"/>
              </a:rPr>
              <a:t>must be completed at night </a:t>
            </a:r>
            <a:r>
              <a:rPr lang="en-US" sz="2000" b="0" i="0" dirty="0">
                <a:solidFill>
                  <a:srgbClr val="000099"/>
                </a:solidFill>
                <a:effectLst/>
                <a:latin typeface="+mn-lt"/>
              </a:rPr>
              <a:t>prior to completion of the PQS process and requesting a QE checkride. </a:t>
            </a:r>
          </a:p>
          <a:p>
            <a:pPr marL="342900" marR="0" indent="-342900" algn="l">
              <a:spcBef>
                <a:spcPts val="0"/>
              </a:spcBef>
              <a:spcAft>
                <a:spcPts val="0"/>
              </a:spcAft>
              <a:buFont typeface="Arial" panose="020B0604020202020204" pitchFamily="34" charset="0"/>
              <a:buChar char="•"/>
            </a:pPr>
            <a:r>
              <a:rPr lang="en-US" sz="2000" b="0" i="0" dirty="0">
                <a:solidFill>
                  <a:srgbClr val="000099"/>
                </a:solidFill>
                <a:effectLst/>
                <a:latin typeface="+mn-lt"/>
              </a:rPr>
              <a:t>For candidates wanting to be “Night Certified” (MOB and Navigation Exercise) must be part of the QE checkride conducted at night.</a:t>
            </a:r>
          </a:p>
          <a:p>
            <a:pPr marL="342900" marR="0" indent="-342900" algn="l">
              <a:spcBef>
                <a:spcPts val="0"/>
              </a:spcBef>
              <a:spcAft>
                <a:spcPts val="0"/>
              </a:spcAft>
              <a:buFont typeface="Arial" panose="020B0604020202020204" pitchFamily="34" charset="0"/>
              <a:buChar char="•"/>
            </a:pPr>
            <a:r>
              <a:rPr lang="en-US" sz="2000" b="1" i="0" dirty="0">
                <a:solidFill>
                  <a:srgbClr val="FF0000"/>
                </a:solidFill>
                <a:effectLst/>
                <a:latin typeface="+mn-lt"/>
              </a:rPr>
              <a:t>Member’s NOT requesting to be “Night Certified” are NOT required to complete the (MOB and Navigation Exercise) requirements at night as part of the qualification process to complete the PQS.  THEY MUST COMPLETE THESE TASK DURING DAY to complete the PQS.</a:t>
            </a:r>
          </a:p>
          <a:p>
            <a:pPr marL="0" marR="0" algn="l">
              <a:spcBef>
                <a:spcPts val="0"/>
              </a:spcBef>
              <a:spcAft>
                <a:spcPts val="0"/>
              </a:spcAft>
            </a:pPr>
            <a:r>
              <a:rPr lang="en-US" sz="1800" b="1" i="0" dirty="0">
                <a:solidFill>
                  <a:srgbClr val="FF0000"/>
                </a:solidFill>
                <a:effectLst/>
                <a:latin typeface="garamond, times new roman, serif"/>
              </a:rPr>
              <a:t> </a:t>
            </a:r>
            <a:endParaRPr lang="en-US" sz="1800" b="1" i="0" dirty="0">
              <a:solidFill>
                <a:srgbClr val="FF0000"/>
              </a:solidFill>
              <a:effectLst/>
              <a:latin typeface="Segoe UI" panose="020B0502040204020203" pitchFamily="34" charset="0"/>
            </a:endParaRPr>
          </a:p>
        </p:txBody>
      </p:sp>
    </p:spTree>
    <p:extLst>
      <p:ext uri="{BB962C8B-B14F-4D97-AF65-F5344CB8AC3E}">
        <p14:creationId xmlns:p14="http://schemas.microsoft.com/office/powerpoint/2010/main" val="4122833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11470</TotalTime>
  <Words>4130</Words>
  <Application>Microsoft Office PowerPoint</Application>
  <PresentationFormat>Widescreen</PresentationFormat>
  <Paragraphs>408</Paragraphs>
  <Slides>34</Slides>
  <Notes>28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vt:lpstr>
      <vt:lpstr>Calibri</vt:lpstr>
      <vt:lpstr>garamond</vt:lpstr>
      <vt:lpstr>garamond, times new roman, serif</vt:lpstr>
      <vt:lpstr>Segoe UI</vt:lpstr>
      <vt:lpstr>Times New Roman</vt:lpstr>
      <vt:lpstr>TimesNewRomanPSMT</vt:lpstr>
      <vt:lpstr>Office Theme</vt:lpstr>
      <vt:lpstr>Disclaimer</vt:lpstr>
      <vt:lpstr>Welcome</vt:lpstr>
      <vt:lpstr>2024 Surface Operations Required Workshop  Surface Division  National Response Directorate  Revised 26 Feb 2024 with release of the updated Auxiliary Boat Crew Qualification Handbook – Boat Crew (ABQH) &amp;  Auxiliary Training Handbook Boat Crew (ATH)</vt:lpstr>
      <vt:lpstr>2024 Operations Workshop Topics</vt:lpstr>
      <vt:lpstr>2024 Operations Workshop Topics</vt:lpstr>
      <vt:lpstr>Ground Rules</vt:lpstr>
      <vt:lpstr>Safety is ALWAYS the 1st Priority</vt:lpstr>
      <vt:lpstr>“I’M SAFE“</vt:lpstr>
      <vt:lpstr>PowerPoint Presentation</vt:lpstr>
      <vt:lpstr>Currency Task Requirements</vt:lpstr>
      <vt:lpstr>PowerPoint Presentation</vt:lpstr>
      <vt:lpstr>Annual Currency DAY and *NIGHT Tasks - Boat Crew Member </vt:lpstr>
      <vt:lpstr>Annual Currency DAY and *NIGHT Tasks - Coxswain </vt:lpstr>
      <vt:lpstr>Annual Currency Tasks – Personal Watercraft (PWC) </vt:lpstr>
      <vt:lpstr>PowerPoint Presentation</vt:lpstr>
      <vt:lpstr>PowerPoint Presentation</vt:lpstr>
      <vt:lpstr>PowerPoint Presentation</vt:lpstr>
      <vt:lpstr>Staying Out of REYR/REWK </vt:lpstr>
      <vt:lpstr>Auxiliary Training Handbook – Boat Crew (ATH-BC) </vt:lpstr>
      <vt:lpstr>REVISED SURFACE OPERATIONS WEBSITE…..</vt:lpstr>
      <vt:lpstr>Surface Qualification Vision Check Video</vt:lpstr>
      <vt:lpstr>Surface Qualification Color Check Video</vt:lpstr>
      <vt:lpstr>ALAUX 032-23  Auxiliary Operations Process Guide – Vol 1</vt:lpstr>
      <vt:lpstr>Crew Endurance Management (CEM)</vt:lpstr>
      <vt:lpstr>PowerPoint Presentation</vt:lpstr>
      <vt:lpstr>PowerPoint Presentation</vt:lpstr>
      <vt:lpstr>Mishaps</vt:lpstr>
      <vt:lpstr>Mishap Reporting</vt:lpstr>
      <vt:lpstr>Standard Auxiliary Maintenance Allowance (SAMA) </vt:lpstr>
      <vt:lpstr>AUXSCOUT</vt:lpstr>
      <vt:lpstr>Local Knowledge</vt:lpstr>
      <vt:lpstr>Response Articles</vt:lpstr>
      <vt:lpstr>PowerPoint Presentation</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dc:creator>Michelle Thornton</dc:creator>
  <cp:lastModifiedBy>Roy Savoca</cp:lastModifiedBy>
  <cp:revision>174</cp:revision>
  <cp:lastPrinted>2022-12-14T19:41:46Z</cp:lastPrinted>
  <dcterms:created xsi:type="dcterms:W3CDTF">2022-11-21T02:00:37Z</dcterms:created>
  <dcterms:modified xsi:type="dcterms:W3CDTF">2024-08-05T16:32:53Z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2022-11-15T00:00:00Z</vt:filetime>
  </property>
  <property fmtid="{D5CDD505-2E9C-101B-9397-08002B2CF9AE}" pid="3" name="LastSaved">
    <vt:filetime>2022-11-21T00:00:00Z</vt:filetime>
  </property>
  <property fmtid="{D5CDD505-2E9C-101B-9397-08002B2CF9AE}" pid="4" name="Producer">
    <vt:lpwstr>macOS Version 12.5.1 (Build 21G83) Quartz PDFContext</vt:lpwstr>
  </property>
</Properties>
</file>